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8"/>
  </p:notesMasterIdLst>
  <p:sldIdLst>
    <p:sldId id="256" r:id="rId2"/>
    <p:sldId id="275" r:id="rId3"/>
    <p:sldId id="266" r:id="rId4"/>
    <p:sldId id="276" r:id="rId5"/>
    <p:sldId id="277" r:id="rId6"/>
    <p:sldId id="267" r:id="rId7"/>
    <p:sldId id="278" r:id="rId8"/>
    <p:sldId id="280" r:id="rId9"/>
    <p:sldId id="263" r:id="rId10"/>
    <p:sldId id="260" r:id="rId11"/>
    <p:sldId id="264" r:id="rId12"/>
    <p:sldId id="282" r:id="rId13"/>
    <p:sldId id="265" r:id="rId14"/>
    <p:sldId id="283" r:id="rId15"/>
    <p:sldId id="284" r:id="rId16"/>
    <p:sldId id="285" r:id="rId17"/>
    <p:sldId id="286" r:id="rId18"/>
    <p:sldId id="288" r:id="rId19"/>
    <p:sldId id="287" r:id="rId20"/>
    <p:sldId id="289" r:id="rId21"/>
    <p:sldId id="272" r:id="rId22"/>
    <p:sldId id="273" r:id="rId23"/>
    <p:sldId id="274" r:id="rId24"/>
    <p:sldId id="290" r:id="rId25"/>
    <p:sldId id="271" r:id="rId26"/>
    <p:sldId id="262" r:id="rId27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A29F17F7-EEF4-4C69-9273-756DA799AF5F}">
          <p14:sldIdLst>
            <p14:sldId id="256"/>
            <p14:sldId id="275"/>
            <p14:sldId id="266"/>
            <p14:sldId id="276"/>
            <p14:sldId id="277"/>
            <p14:sldId id="267"/>
            <p14:sldId id="278"/>
            <p14:sldId id="280"/>
            <p14:sldId id="263"/>
            <p14:sldId id="260"/>
            <p14:sldId id="264"/>
            <p14:sldId id="282"/>
            <p14:sldId id="265"/>
            <p14:sldId id="283"/>
            <p14:sldId id="284"/>
            <p14:sldId id="285"/>
            <p14:sldId id="286"/>
            <p14:sldId id="288"/>
            <p14:sldId id="287"/>
            <p14:sldId id="289"/>
            <p14:sldId id="272"/>
            <p14:sldId id="273"/>
            <p14:sldId id="274"/>
            <p14:sldId id="290"/>
            <p14:sldId id="27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82432" autoAdjust="0"/>
  </p:normalViewPr>
  <p:slideViewPr>
    <p:cSldViewPr snapToGrid="0">
      <p:cViewPr varScale="1">
        <p:scale>
          <a:sx n="114" d="100"/>
          <a:sy n="114" d="100"/>
        </p:scale>
        <p:origin x="878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76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hui tu" userId="d0e12cb2cef768c0" providerId="LiveId" clId="{AABFA771-7CFA-40B7-BF0D-CB1E41148AB4}"/>
    <pc:docChg chg="modSld">
      <pc:chgData name="chunhui tu" userId="d0e12cb2cef768c0" providerId="LiveId" clId="{AABFA771-7CFA-40B7-BF0D-CB1E41148AB4}" dt="2023-09-28T12:43:35.427" v="19" actId="20577"/>
      <pc:docMkLst>
        <pc:docMk/>
      </pc:docMkLst>
      <pc:sldChg chg="modNotesTx">
        <pc:chgData name="chunhui tu" userId="d0e12cb2cef768c0" providerId="LiveId" clId="{AABFA771-7CFA-40B7-BF0D-CB1E41148AB4}" dt="2023-09-28T12:42:58.674" v="7" actId="20577"/>
        <pc:sldMkLst>
          <pc:docMk/>
          <pc:sldMk cId="3322509714" sldId="260"/>
        </pc:sldMkLst>
      </pc:sldChg>
      <pc:sldChg chg="modNotesTx">
        <pc:chgData name="chunhui tu" userId="d0e12cb2cef768c0" providerId="LiveId" clId="{AABFA771-7CFA-40B7-BF0D-CB1E41148AB4}" dt="2023-09-28T12:42:56.440" v="6" actId="20577"/>
        <pc:sldMkLst>
          <pc:docMk/>
          <pc:sldMk cId="2001705446" sldId="263"/>
        </pc:sldMkLst>
      </pc:sldChg>
      <pc:sldChg chg="modNotesTx">
        <pc:chgData name="chunhui tu" userId="d0e12cb2cef768c0" providerId="LiveId" clId="{AABFA771-7CFA-40B7-BF0D-CB1E41148AB4}" dt="2023-09-28T12:43:02.939" v="8" actId="20577"/>
        <pc:sldMkLst>
          <pc:docMk/>
          <pc:sldMk cId="910632898" sldId="264"/>
        </pc:sldMkLst>
      </pc:sldChg>
      <pc:sldChg chg="modNotesTx">
        <pc:chgData name="chunhui tu" userId="d0e12cb2cef768c0" providerId="LiveId" clId="{AABFA771-7CFA-40B7-BF0D-CB1E41148AB4}" dt="2023-09-28T12:43:07.013" v="10" actId="20577"/>
        <pc:sldMkLst>
          <pc:docMk/>
          <pc:sldMk cId="2588502009" sldId="265"/>
        </pc:sldMkLst>
      </pc:sldChg>
      <pc:sldChg chg="modNotesTx">
        <pc:chgData name="chunhui tu" userId="d0e12cb2cef768c0" providerId="LiveId" clId="{AABFA771-7CFA-40B7-BF0D-CB1E41148AB4}" dt="2023-09-28T12:42:39.173" v="1" actId="20577"/>
        <pc:sldMkLst>
          <pc:docMk/>
          <pc:sldMk cId="1674093266" sldId="266"/>
        </pc:sldMkLst>
      </pc:sldChg>
      <pc:sldChg chg="modNotesTx">
        <pc:chgData name="chunhui tu" userId="d0e12cb2cef768c0" providerId="LiveId" clId="{AABFA771-7CFA-40B7-BF0D-CB1E41148AB4}" dt="2023-09-28T12:43:35.427" v="19" actId="20577"/>
        <pc:sldMkLst>
          <pc:docMk/>
          <pc:sldMk cId="4078968570" sldId="271"/>
        </pc:sldMkLst>
      </pc:sldChg>
      <pc:sldChg chg="modNotesTx">
        <pc:chgData name="chunhui tu" userId="d0e12cb2cef768c0" providerId="LiveId" clId="{AABFA771-7CFA-40B7-BF0D-CB1E41148AB4}" dt="2023-09-28T12:43:24.096" v="16" actId="20577"/>
        <pc:sldMkLst>
          <pc:docMk/>
          <pc:sldMk cId="1418032141" sldId="272"/>
        </pc:sldMkLst>
      </pc:sldChg>
      <pc:sldChg chg="modNotesTx">
        <pc:chgData name="chunhui tu" userId="d0e12cb2cef768c0" providerId="LiveId" clId="{AABFA771-7CFA-40B7-BF0D-CB1E41148AB4}" dt="2023-09-28T12:43:28.452" v="17" actId="20577"/>
        <pc:sldMkLst>
          <pc:docMk/>
          <pc:sldMk cId="3682849794" sldId="273"/>
        </pc:sldMkLst>
      </pc:sldChg>
      <pc:sldChg chg="modNotesTx">
        <pc:chgData name="chunhui tu" userId="d0e12cb2cef768c0" providerId="LiveId" clId="{AABFA771-7CFA-40B7-BF0D-CB1E41148AB4}" dt="2023-09-28T12:43:31.297" v="18" actId="20577"/>
        <pc:sldMkLst>
          <pc:docMk/>
          <pc:sldMk cId="912964229" sldId="274"/>
        </pc:sldMkLst>
      </pc:sldChg>
      <pc:sldChg chg="modNotesTx">
        <pc:chgData name="chunhui tu" userId="d0e12cb2cef768c0" providerId="LiveId" clId="{AABFA771-7CFA-40B7-BF0D-CB1E41148AB4}" dt="2023-09-28T12:42:36.545" v="0" actId="20577"/>
        <pc:sldMkLst>
          <pc:docMk/>
          <pc:sldMk cId="2473417252" sldId="275"/>
        </pc:sldMkLst>
      </pc:sldChg>
      <pc:sldChg chg="modNotesTx">
        <pc:chgData name="chunhui tu" userId="d0e12cb2cef768c0" providerId="LiveId" clId="{AABFA771-7CFA-40B7-BF0D-CB1E41148AB4}" dt="2023-09-28T12:42:41.272" v="2" actId="20577"/>
        <pc:sldMkLst>
          <pc:docMk/>
          <pc:sldMk cId="3976783218" sldId="276"/>
        </pc:sldMkLst>
      </pc:sldChg>
      <pc:sldChg chg="modNotesTx">
        <pc:chgData name="chunhui tu" userId="d0e12cb2cef768c0" providerId="LiveId" clId="{AABFA771-7CFA-40B7-BF0D-CB1E41148AB4}" dt="2023-09-28T12:42:43.952" v="3" actId="20577"/>
        <pc:sldMkLst>
          <pc:docMk/>
          <pc:sldMk cId="1780267526" sldId="277"/>
        </pc:sldMkLst>
      </pc:sldChg>
      <pc:sldChg chg="modNotesTx">
        <pc:chgData name="chunhui tu" userId="d0e12cb2cef768c0" providerId="LiveId" clId="{AABFA771-7CFA-40B7-BF0D-CB1E41148AB4}" dt="2023-09-28T12:42:49.330" v="4" actId="20577"/>
        <pc:sldMkLst>
          <pc:docMk/>
          <pc:sldMk cId="364998741" sldId="278"/>
        </pc:sldMkLst>
      </pc:sldChg>
      <pc:sldChg chg="modNotesTx">
        <pc:chgData name="chunhui tu" userId="d0e12cb2cef768c0" providerId="LiveId" clId="{AABFA771-7CFA-40B7-BF0D-CB1E41148AB4}" dt="2023-09-28T12:42:53.842" v="5" actId="20577"/>
        <pc:sldMkLst>
          <pc:docMk/>
          <pc:sldMk cId="1506472548" sldId="280"/>
        </pc:sldMkLst>
      </pc:sldChg>
      <pc:sldChg chg="modNotesTx">
        <pc:chgData name="chunhui tu" userId="d0e12cb2cef768c0" providerId="LiveId" clId="{AABFA771-7CFA-40B7-BF0D-CB1E41148AB4}" dt="2023-09-28T12:43:04.954" v="9" actId="20577"/>
        <pc:sldMkLst>
          <pc:docMk/>
          <pc:sldMk cId="1860140392" sldId="282"/>
        </pc:sldMkLst>
      </pc:sldChg>
      <pc:sldChg chg="modNotesTx">
        <pc:chgData name="chunhui tu" userId="d0e12cb2cef768c0" providerId="LiveId" clId="{AABFA771-7CFA-40B7-BF0D-CB1E41148AB4}" dt="2023-09-28T12:43:09.374" v="11" actId="20577"/>
        <pc:sldMkLst>
          <pc:docMk/>
          <pc:sldMk cId="127464837" sldId="283"/>
        </pc:sldMkLst>
      </pc:sldChg>
      <pc:sldChg chg="modNotesTx">
        <pc:chgData name="chunhui tu" userId="d0e12cb2cef768c0" providerId="LiveId" clId="{AABFA771-7CFA-40B7-BF0D-CB1E41148AB4}" dt="2023-09-28T12:43:13.581" v="12" actId="20577"/>
        <pc:sldMkLst>
          <pc:docMk/>
          <pc:sldMk cId="498336998" sldId="285"/>
        </pc:sldMkLst>
      </pc:sldChg>
      <pc:sldChg chg="modNotesTx">
        <pc:chgData name="chunhui tu" userId="d0e12cb2cef768c0" providerId="LiveId" clId="{AABFA771-7CFA-40B7-BF0D-CB1E41148AB4}" dt="2023-09-28T12:43:15.945" v="13" actId="20577"/>
        <pc:sldMkLst>
          <pc:docMk/>
          <pc:sldMk cId="304787261" sldId="286"/>
        </pc:sldMkLst>
      </pc:sldChg>
      <pc:sldChg chg="modNotesTx">
        <pc:chgData name="chunhui tu" userId="d0e12cb2cef768c0" providerId="LiveId" clId="{AABFA771-7CFA-40B7-BF0D-CB1E41148AB4}" dt="2023-09-28T12:43:21.521" v="15" actId="20577"/>
        <pc:sldMkLst>
          <pc:docMk/>
          <pc:sldMk cId="1230472907" sldId="287"/>
        </pc:sldMkLst>
      </pc:sldChg>
      <pc:sldChg chg="modNotesTx">
        <pc:chgData name="chunhui tu" userId="d0e12cb2cef768c0" providerId="LiveId" clId="{AABFA771-7CFA-40B7-BF0D-CB1E41148AB4}" dt="2023-09-28T12:43:18.616" v="14" actId="20577"/>
        <pc:sldMkLst>
          <pc:docMk/>
          <pc:sldMk cId="2857242866" sldId="28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1:11.1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0,'14'1,"0"1,0 0,14 4,-13-3,0 0,22 1,-7-3,-8-1,1 1,0 1,25 5,-15-1,1-2,0-2,0-1,37-4,8 1,1875 2,-1947 0,0 1,0-1,0 1,1 1,6 2,-2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50.66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67,'35'-1,"-1"-1,36-8,-25 5,0 2,73 5,-29 1,-24-2,70-3,-85-6,-35 5,0 0,22 0,365 4,-387-2,0 0,21-6,31-1,14-1,-56 6,36-2,206 6,-252-1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53.16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0,'1705'0,"-1691"0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58.62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1,'970'0,"-955"1,1 0,20 5,30 3,49-11,88 4,-149 10,-42-10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01.12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39,'23'0,"1"-1,0 1,0 2,39 7,-33-4,1-2,-1-1,1-1,57-6,-39-3,-33 5,-1 0,22 0,-2 3,0-1,-1-2,63-12,-57 7,1 3,0 1,0 2,59 5,-12-1,780-2,-854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03.56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17,'636'0,"-621"-1,0 0,21-5,31-3,635 10,-685 0,0 0,22 7,4-1,1 0,-22-3,0-1,24 0,-31-3,1 2,19 4,17 1,-39-6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06.31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0,'36'13,"-25"-8,0-1,1 0,0-1,0 0,0-1,22 1,65-5,-36 0,822 2,-869 1,-1 1,21 4,30 3,-13-10,-26 0,-1 1,0 1,50 9,-46-5,1-2,-1 0,1-3,35-2,7 0,-57 2,-2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21.33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19,'103'2,"112"-5,-165-5,-36 5,1 0,23 0,1166 3,-1190 1,1 1,22 4,-22-2,0-2,22 2,48-6,64 3,-104 7,10 1,-40-8,1 1,-1 1,25 8,11 2,-39-11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23.80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0,'652'0,"-632"1,36 7,19 1,426-10,-485 2,-1 1,0 0,0 1,17 6,-16-5,-1 0,1 0,27 1,37 3,-54-4,36 0,-16-4,-20-2,0 2,0 1,0 1,31 7,-28-4,0-1,0-2,1-1,41-4,2 1,-7 2,-51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25.9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18,'503'0,"-484"-1,37-7,19 0,861 7,-435 2,-487-1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3:28.30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0,'2139'0,"-2124"0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1:13.1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1,'2247'0,"-2230"0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1:14.8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0,'23'1,"43"8,-42-5,40 2,897-5,-437-2,-509 2,0 0,25 7,27 2,186-11,-236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1:16.67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0 118,'529'0,"-506"-1,42-8,-41 5,40-2,41-3,-71 4,42 0,175-9,-214 10,54-9,-16 4,-53 7,37-7,-31 4,0 2,0 0,47 3,-44 1,1-2,51-7,-44 3,-1 1,76 4,-52 1,-45-1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1:19.3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1,'23'-1,"-1"2,1 1,33 7,-19-3,0-2,1-2,71-4,-23 0,1477 2,-1552 1,0 0,0 0,15 5,14 2,-25-6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00.67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20,'486'0,"-467"1,37 6,19 2,644-10,-704 1,0-2,21-4,31-3,-32 8,68-10,-70 7,0 2,54 3,-27 0,-46-1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03.0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0,'3'4,"0"-1,0 0,0 0,1 0,-1 0,1-1,-1 1,8 3,-6-3,7 3,0 0,0 0,21 5,22 11,-47-19,1 1,0-1,0 0,1-1,-1 0,0-1,14 1,70-3,-35-2,777 3,-818 1,0 1,22 5,4 1,1-1,-22-4,1 0,22 0,14-4,66 2,-56 14,-56-14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05.1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35,'60'1,"65"-3,-75-6,-35 5,0 1,22-2,54 6,69-3,-111-7,-33 4,-1 2,21-1,416 3,-429 2,42 7,-19-2,-1 0,-24-3,1-2,23 1,-12-2,-1 1,41 7,-31-4,0-2,71-5,-30 0,-50 2,-18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3T23:12:48.6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1,'23'1,"37"7,-37-5,39 2,-25-4,60 10,-64-8,0-1,38-3,42 2,-63 7,-35-5,0-1,22 1,933-3,-955-1,0-1,21-4,31-3,50 10,-103-1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67A9A-F3D4-41ED-8359-67D41A8481BB}" type="datetimeFigureOut">
              <a:rPr lang="zh-HK" altLang="en-US" smtClean="0"/>
              <a:t>28/9/2023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6EC90-1285-4CCC-92E1-1E380A2C1F0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5063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6482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7218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3489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06974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54531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078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0362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73629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3543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21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5979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132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764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2003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25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1877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55354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8893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1607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74994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997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8759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EC90-1285-4CCC-92E1-1E380A2C1F08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5127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/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September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21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1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8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September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8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02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2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4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September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1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September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2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4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 spc="1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 spc="1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 spc="1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 spc="1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1.png"/><Relationship Id="rId18" Type="http://schemas.openxmlformats.org/officeDocument/2006/relationships/customXml" Target="../ink/ink8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5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4.xml"/><Relationship Id="rId19" Type="http://schemas.openxmlformats.org/officeDocument/2006/relationships/image" Target="../media/image24.png"/><Relationship Id="rId4" Type="http://schemas.openxmlformats.org/officeDocument/2006/relationships/customXml" Target="../ink/ink1.xml"/><Relationship Id="rId9" Type="http://schemas.openxmlformats.org/officeDocument/2006/relationships/image" Target="../media/image19.png"/><Relationship Id="rId1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30.png"/><Relationship Id="rId18" Type="http://schemas.openxmlformats.org/officeDocument/2006/relationships/customXml" Target="../ink/ink16.xm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13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9.png"/><Relationship Id="rId24" Type="http://schemas.openxmlformats.org/officeDocument/2006/relationships/customXml" Target="../ink/ink19.xml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customXml" Target="../ink/ink12.xml"/><Relationship Id="rId19" Type="http://schemas.openxmlformats.org/officeDocument/2006/relationships/image" Target="../media/image33.png"/><Relationship Id="rId4" Type="http://schemas.openxmlformats.org/officeDocument/2006/relationships/customXml" Target="../ink/ink9.xml"/><Relationship Id="rId9" Type="http://schemas.openxmlformats.org/officeDocument/2006/relationships/image" Target="../media/image2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zhidao.baidu.com/question/1690655601055428468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westsider.com.au/has-your-piloerection-been-showin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1425169"/>
            <a:ext cx="873459" cy="475847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5" name="Straight Connector 39">
            <a:extLst>
              <a:ext uri="{FF2B5EF4-FFF2-40B4-BE49-F238E27FC236}">
                <a16:creationId xmlns:a16="http://schemas.microsoft.com/office/drawing/2014/main" id="{6C87B12C-AB42-47DF-BEEB-69CD136A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085229-A9F2-470C-9EEA-CFA3B7CE1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形 4">
            <a:extLst>
              <a:ext uri="{FF2B5EF4-FFF2-40B4-BE49-F238E27FC236}">
                <a16:creationId xmlns:a16="http://schemas.microsoft.com/office/drawing/2014/main" id="{4830DBA3-1B3B-789D-144A-88A2E105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3166" y="739370"/>
            <a:ext cx="2528412" cy="812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42B675-246C-5E3D-421C-4749BEDA79DD}"/>
              </a:ext>
            </a:extLst>
          </p:cNvPr>
          <p:cNvSpPr txBox="1"/>
          <p:nvPr/>
        </p:nvSpPr>
        <p:spPr>
          <a:xfrm>
            <a:off x="4528104" y="4182225"/>
            <a:ext cx="3135787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/>
              <a:t>Chunhui TU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Supervised by </a:t>
            </a:r>
            <a:r>
              <a:rPr lang="en-US" altLang="zh-CN" sz="1100" i="1" dirty="0"/>
              <a:t>Dr. Richard Jiang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School of Computing and Communications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Lancaster University</a:t>
            </a:r>
            <a:endParaRPr lang="zh-HK" altLang="en-US" sz="1100" dirty="0"/>
          </a:p>
          <a:p>
            <a:pPr algn="ctr"/>
            <a:endParaRPr lang="zh-HK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F9D039-0415-5C3F-9EC1-D98811767238}"/>
              </a:ext>
            </a:extLst>
          </p:cNvPr>
          <p:cNvSpPr txBox="1"/>
          <p:nvPr/>
        </p:nvSpPr>
        <p:spPr>
          <a:xfrm>
            <a:off x="1478324" y="1692112"/>
            <a:ext cx="949447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dirty="0"/>
              <a:t>Application of fusion model based on multiple deep learning models in the detection and analysis of human skin piloerection</a:t>
            </a:r>
          </a:p>
          <a:p>
            <a:pPr algn="ctr"/>
            <a:endParaRPr lang="en-US" altLang="zh-HK" sz="2800" dirty="0"/>
          </a:p>
          <a:p>
            <a:pPr algn="ctr"/>
            <a:r>
              <a:rPr lang="en-US" altLang="zh-HK" sz="1200" dirty="0"/>
              <a:t>Slides from the dissertation for the degree of </a:t>
            </a:r>
            <a:r>
              <a:rPr lang="en-US" altLang="zh-HK" sz="1200" i="1" dirty="0"/>
              <a:t>Master of Science</a:t>
            </a:r>
            <a:r>
              <a:rPr lang="en-US" altLang="zh-HK" sz="1200" dirty="0"/>
              <a:t> in Data Science</a:t>
            </a:r>
            <a:endParaRPr lang="zh-HK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D97510-364A-E216-FD05-A7001C18EC20}"/>
              </a:ext>
            </a:extLst>
          </p:cNvPr>
          <p:cNvSpPr txBox="1"/>
          <p:nvPr/>
        </p:nvSpPr>
        <p:spPr>
          <a:xfrm>
            <a:off x="5085346" y="5516588"/>
            <a:ext cx="2021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400" dirty="0"/>
              <a:t>September, 2023</a:t>
            </a:r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052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1F0366C-E46B-9799-BE3E-2614E40BE72F}"/>
              </a:ext>
            </a:extLst>
          </p:cNvPr>
          <p:cNvSpPr txBox="1"/>
          <p:nvPr/>
        </p:nvSpPr>
        <p:spPr>
          <a:xfrm>
            <a:off x="1537177" y="867824"/>
            <a:ext cx="3744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 err="1">
                <a:solidFill>
                  <a:srgbClr val="0070C0"/>
                </a:solidFill>
              </a:rPr>
              <a:t>ViT</a:t>
            </a:r>
            <a:r>
              <a:rPr lang="en-US" altLang="zh-HK" sz="2400" dirty="0">
                <a:solidFill>
                  <a:srgbClr val="0070C0"/>
                </a:solidFill>
              </a:rPr>
              <a:t>(Vision Transformer)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A82CBD-FB70-23AC-C888-F56AC989097A}"/>
              </a:ext>
            </a:extLst>
          </p:cNvPr>
          <p:cNvSpPr txBox="1"/>
          <p:nvPr/>
        </p:nvSpPr>
        <p:spPr>
          <a:xfrm>
            <a:off x="1531565" y="1602088"/>
            <a:ext cx="350033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global context awareness</a:t>
            </a:r>
          </a:p>
          <a:p>
            <a:r>
              <a:rPr lang="en-US" altLang="zh-CN" dirty="0"/>
              <a:t>     </a:t>
            </a:r>
            <a:r>
              <a:rPr lang="en-US" altLang="zh-CN" sz="1400" dirty="0"/>
              <a:t>-Better recognition of complex scenes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Few parameters</a:t>
            </a:r>
          </a:p>
          <a:p>
            <a:r>
              <a:rPr lang="en-US" altLang="zh-CN" dirty="0"/>
              <a:t>     </a:t>
            </a:r>
            <a:r>
              <a:rPr lang="en-US" altLang="zh-CN" sz="1400" dirty="0"/>
              <a:t>-The self-attention mechanism allows information to be shared at different spatial locations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Powerful generalization performance</a:t>
            </a:r>
          </a:p>
          <a:p>
            <a:r>
              <a:rPr lang="en-US" altLang="zh-CN" dirty="0"/>
              <a:t>     </a:t>
            </a:r>
            <a:r>
              <a:rPr lang="en-US" altLang="zh-CN" sz="1400" dirty="0"/>
              <a:t>-Less likely to overfit</a:t>
            </a:r>
            <a:endParaRPr lang="zh-HK" altLang="en-US" dirty="0"/>
          </a:p>
        </p:txBody>
      </p:sp>
      <p:pic>
        <p:nvPicPr>
          <p:cNvPr id="6" name="图片 5" descr="图片包含 表格&#10;&#10;描述已自动生成">
            <a:extLst>
              <a:ext uri="{FF2B5EF4-FFF2-40B4-BE49-F238E27FC236}">
                <a16:creationId xmlns:a16="http://schemas.microsoft.com/office/drawing/2014/main" id="{968D17F9-15F7-0DEB-5301-06E25836C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95" y="1209174"/>
            <a:ext cx="7089348" cy="4572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9C76FD-A745-610D-AA54-C5A33E8CA68A}"/>
              </a:ext>
            </a:extLst>
          </p:cNvPr>
          <p:cNvSpPr txBox="1"/>
          <p:nvPr/>
        </p:nvSpPr>
        <p:spPr>
          <a:xfrm>
            <a:off x="415089" y="356755"/>
            <a:ext cx="46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2.2 Applied model analysis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2250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4139730-C850-7EB8-2059-D15D76E39E3A}"/>
              </a:ext>
            </a:extLst>
          </p:cNvPr>
          <p:cNvSpPr txBox="1"/>
          <p:nvPr/>
        </p:nvSpPr>
        <p:spPr>
          <a:xfrm>
            <a:off x="1628668" y="902474"/>
            <a:ext cx="462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solidFill>
                  <a:srgbClr val="0070C0"/>
                </a:solidFill>
              </a:rPr>
              <a:t>VGG(Visual Geometry Group)</a:t>
            </a:r>
            <a:endParaRPr lang="zh-HK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841B15-7049-DE5C-6169-F427778BD757}"/>
              </a:ext>
            </a:extLst>
          </p:cNvPr>
          <p:cNvSpPr txBox="1"/>
          <p:nvPr/>
        </p:nvSpPr>
        <p:spPr>
          <a:xfrm>
            <a:off x="1793565" y="2145530"/>
            <a:ext cx="3361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Good generalization ability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Adaptable to a wide range of computer vision tasks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deep architecture</a:t>
            </a:r>
            <a:endParaRPr lang="zh-HK" altLang="en-US" dirty="0"/>
          </a:p>
        </p:txBody>
      </p:sp>
      <p:pic>
        <p:nvPicPr>
          <p:cNvPr id="7" name="图片 6" descr="图片包含 图表&#10;&#10;描述已自动生成">
            <a:extLst>
              <a:ext uri="{FF2B5EF4-FFF2-40B4-BE49-F238E27FC236}">
                <a16:creationId xmlns:a16="http://schemas.microsoft.com/office/drawing/2014/main" id="{2EF8DCC7-BE0C-250B-DD07-F796A527A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32" y="1859630"/>
            <a:ext cx="6848823" cy="26993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C68AAC-F211-0776-F6DC-A0B00B0CC858}"/>
              </a:ext>
            </a:extLst>
          </p:cNvPr>
          <p:cNvSpPr txBox="1"/>
          <p:nvPr/>
        </p:nvSpPr>
        <p:spPr>
          <a:xfrm>
            <a:off x="415089" y="356755"/>
            <a:ext cx="46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2.2 Applied model analysis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063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4139730-C850-7EB8-2059-D15D76E39E3A}"/>
              </a:ext>
            </a:extLst>
          </p:cNvPr>
          <p:cNvSpPr txBox="1"/>
          <p:nvPr/>
        </p:nvSpPr>
        <p:spPr>
          <a:xfrm>
            <a:off x="1321411" y="768703"/>
            <a:ext cx="462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 err="1">
                <a:solidFill>
                  <a:srgbClr val="0070C0"/>
                </a:solidFill>
              </a:rPr>
              <a:t>ResNet</a:t>
            </a:r>
            <a:r>
              <a:rPr lang="en-US" altLang="zh-HK" sz="2400" dirty="0">
                <a:solidFill>
                  <a:srgbClr val="0070C0"/>
                </a:solidFill>
              </a:rPr>
              <a:t>(Residual Network)</a:t>
            </a:r>
            <a:endParaRPr lang="zh-HK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841B15-7049-DE5C-6169-F427778BD757}"/>
              </a:ext>
            </a:extLst>
          </p:cNvPr>
          <p:cNvSpPr txBox="1"/>
          <p:nvPr/>
        </p:nvSpPr>
        <p:spPr>
          <a:xfrm>
            <a:off x="1527151" y="1586061"/>
            <a:ext cx="3361967" cy="328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· Residual connections are better for training deep networks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· Better identify high-level features, retain low-level features, and improve generalization capabilities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· Efficiency</a:t>
            </a:r>
            <a:r>
              <a:rPr lang="zh-CN" altLang="en-US" sz="1400" dirty="0"/>
              <a:t> </a:t>
            </a:r>
            <a:r>
              <a:rPr lang="en-US" altLang="zh-CN" sz="1400" dirty="0"/>
              <a:t>(Residual connections)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· high performance</a:t>
            </a:r>
            <a:endParaRPr lang="zh-HK" altLang="en-US" sz="14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5763424-12AA-9E70-F76A-04596F1C9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78" y="730006"/>
            <a:ext cx="6697620" cy="53979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5A967B-AAE4-A069-E243-1A34ECAD5744}"/>
              </a:ext>
            </a:extLst>
          </p:cNvPr>
          <p:cNvSpPr txBox="1"/>
          <p:nvPr/>
        </p:nvSpPr>
        <p:spPr>
          <a:xfrm>
            <a:off x="415089" y="356755"/>
            <a:ext cx="46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2.2 Applied model analysis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6014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33C3E70A-58F8-F3D6-83F7-E1CBCBA1B000}"/>
              </a:ext>
            </a:extLst>
          </p:cNvPr>
          <p:cNvSpPr txBox="1"/>
          <p:nvPr/>
        </p:nvSpPr>
        <p:spPr>
          <a:xfrm>
            <a:off x="1639736" y="1033752"/>
            <a:ext cx="378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“</a:t>
            </a:r>
            <a:r>
              <a:rPr lang="en-US" altLang="zh-CN" sz="2400" dirty="0">
                <a:solidFill>
                  <a:srgbClr val="0070C0"/>
                </a:solidFill>
              </a:rPr>
              <a:t>The more the merrier</a:t>
            </a:r>
            <a:r>
              <a:rPr lang="zh-CN" altLang="en-US" sz="2400" dirty="0">
                <a:solidFill>
                  <a:srgbClr val="0070C0"/>
                </a:solidFill>
              </a:rPr>
              <a:t>”</a:t>
            </a:r>
            <a:endParaRPr lang="zh-HK" altLang="en-US" sz="2400" dirty="0">
              <a:solidFill>
                <a:srgbClr val="0070C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14DABA-D133-BD52-F214-79AB81A070A3}"/>
              </a:ext>
            </a:extLst>
          </p:cNvPr>
          <p:cNvSpPr txBox="1"/>
          <p:nvPr/>
        </p:nvSpPr>
        <p:spPr>
          <a:xfrm>
            <a:off x="1928488" y="1871781"/>
            <a:ext cx="34917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Avoid single-model prediction errors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Improve overall forecast accuracy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Horizontally scalable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Computational overhead is controllable</a:t>
            </a:r>
            <a:endParaRPr lang="zh-HK" altLang="en-US" dirty="0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540DC059-535B-6407-8FB3-9D36B8104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4" y="941470"/>
            <a:ext cx="5979361" cy="49750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3E4965-8B3F-8F15-711B-F8B6AE23A9B9}"/>
              </a:ext>
            </a:extLst>
          </p:cNvPr>
          <p:cNvSpPr txBox="1"/>
          <p:nvPr/>
        </p:nvSpPr>
        <p:spPr>
          <a:xfrm>
            <a:off x="415089" y="356755"/>
            <a:ext cx="46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2.2 Applied model analysis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58850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E43A5F-D5C8-35AC-9A88-41848F0ACAE3}"/>
              </a:ext>
            </a:extLst>
          </p:cNvPr>
          <p:cNvSpPr txBox="1"/>
          <p:nvPr/>
        </p:nvSpPr>
        <p:spPr>
          <a:xfrm>
            <a:off x="2058837" y="1257300"/>
            <a:ext cx="3290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Weighted Calculation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EE563A-1F37-E158-F276-4071F031EA83}"/>
              </a:ext>
            </a:extLst>
          </p:cNvPr>
          <p:cNvSpPr txBox="1"/>
          <p:nvPr/>
        </p:nvSpPr>
        <p:spPr>
          <a:xfrm>
            <a:off x="7447547" y="1257300"/>
            <a:ext cx="2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Intensity Conversion</a:t>
            </a:r>
            <a:endParaRPr lang="zh-HK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F66CAF6-3E18-F885-24B0-CE56E1370CEF}"/>
                  </a:ext>
                </a:extLst>
              </p:cNvPr>
              <p:cNvSpPr txBox="1"/>
              <p:nvPr/>
            </p:nvSpPr>
            <p:spPr>
              <a:xfrm>
                <a:off x="2058837" y="2463373"/>
                <a:ext cx="4037163" cy="382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1600" i="1">
                            <a:latin typeface="Cambria Math" panose="02040503050406030204" pitchFamily="18" charset="0"/>
                          </a:rPr>
                          <m:t>𝐴𝑐𝑐𝑢𝑟𝑎𝑐𝑦𝑊𝑒𝑖𝑔h𝑡</m:t>
                        </m:r>
                      </m:e>
                      <m:sub>
                        <m:r>
                          <a:rPr lang="en-US" altLang="zh-HK" sz="1600" b="0" i="1" smtClean="0">
                            <a:latin typeface="Cambria Math" panose="02040503050406030204" pitchFamily="18" charset="0"/>
                          </a:rPr>
                          <m:t>𝑀𝑜𝑑𝑒𝑙</m:t>
                        </m:r>
                      </m:sub>
                    </m:sSub>
                  </m:oMath>
                </a14:m>
                <a:r>
                  <a:rPr lang="en-US" altLang="zh-HK" sz="1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1600" b="0" i="1" dirty="0" smtClean="0">
                                <a:latin typeface="Cambria Math" panose="02040503050406030204" pitchFamily="18" charset="0"/>
                              </a:rPr>
                              <m:t>𝐴𝑐𝑐𝑢𝑟𝑎𝑐𝑦</m:t>
                            </m:r>
                          </m:e>
                          <m:sub>
                            <m:r>
                              <a:rPr lang="en-US" altLang="zh-HK" sz="1600" b="0" i="1" dirty="0" smtClean="0">
                                <a:latin typeface="Cambria Math" panose="02040503050406030204" pitchFamily="18" charset="0"/>
                              </a:rPr>
                              <m:t>𝑀𝑜𝑑𝑒𝑙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HK" sz="16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HK" sz="1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1600" b="0" i="1" dirty="0" smtClean="0">
                                    <a:latin typeface="Cambria Math" panose="02040503050406030204" pitchFamily="18" charset="0"/>
                                  </a:rPr>
                                  <m:t>𝐴𝑐𝑐𝑢𝑟𝑎𝑐𝑦</m:t>
                                </m:r>
                              </m:e>
                              <m:sub>
                                <m:r>
                                  <a:rPr lang="en-US" altLang="zh-HK" sz="1600" b="0" i="1" dirty="0" smtClean="0">
                                    <a:latin typeface="Cambria Math" panose="02040503050406030204" pitchFamily="18" charset="0"/>
                                  </a:rPr>
                                  <m:t>𝑀𝑜𝑑𝑒𝑙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altLang="zh-HK" sz="1600" dirty="0"/>
                  <a:t> </a:t>
                </a:r>
                <a:endParaRPr lang="zh-HK" altLang="en-US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F66CAF6-3E18-F885-24B0-CE56E1370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37" y="2463373"/>
                <a:ext cx="4037163" cy="382092"/>
              </a:xfrm>
              <a:prstGeom prst="rect">
                <a:avLst/>
              </a:prstGeom>
              <a:blipFill>
                <a:blip r:embed="rId3"/>
                <a:stretch>
                  <a:fillRect l="-2417" t="-25397" b="-12063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5C0B994-9136-8A52-911A-617EF36216C1}"/>
                  </a:ext>
                </a:extLst>
              </p:cNvPr>
              <p:cNvSpPr txBox="1"/>
              <p:nvPr/>
            </p:nvSpPr>
            <p:spPr>
              <a:xfrm>
                <a:off x="2045368" y="3374858"/>
                <a:ext cx="4974695" cy="596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b="0" i="1" smtClean="0">
                          <a:latin typeface="Cambria Math" panose="02040503050406030204" pitchFamily="18" charset="0"/>
                        </a:rPr>
                        <m:t>𝐹𝑖𝑛𝑎𝑙𝑃𝑟𝑒𝑑𝑖𝑐𝑡𝑖𝑜𝑛</m:t>
                      </m:r>
                      <m:r>
                        <a:rPr lang="en-US" altLang="zh-HK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𝑃𝑟𝑒𝑑𝑖𝑐𝑡𝑖𝑜𝑛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𝑜𝑑𝑒𝑙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H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𝑊𝑒𝑖𝑔h𝑡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𝑀𝑜𝑑𝑒𝑙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5C0B994-9136-8A52-911A-617EF3621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368" y="3374858"/>
                <a:ext cx="4974695" cy="596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E003F1-4BB6-76BE-06F5-86D2E1C4D4BD}"/>
                  </a:ext>
                </a:extLst>
              </p:cNvPr>
              <p:cNvSpPr txBox="1"/>
              <p:nvPr/>
            </p:nvSpPr>
            <p:spPr>
              <a:xfrm>
                <a:off x="7447547" y="2324873"/>
                <a:ext cx="4546950" cy="29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𝐼𝑛𝑡𝑒𝑛𝑠𝑖𝑡𝑦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𝑐𝑙𝑎𝑠𝑠𝑖𝑓𝑖𝑐𝑎𝑡𝑖𝑜𝑛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E003F1-4BB6-76BE-06F5-86D2E1C4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547" y="2324873"/>
                <a:ext cx="4546950" cy="292324"/>
              </a:xfrm>
              <a:prstGeom prst="rect">
                <a:avLst/>
              </a:prstGeom>
              <a:blipFill>
                <a:blip r:embed="rId5"/>
                <a:stretch>
                  <a:fillRect l="-2413" t="-160417" b="-25208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255E4D4-9C6A-A398-01CB-DB59D5313CD5}"/>
              </a:ext>
            </a:extLst>
          </p:cNvPr>
          <p:cNvSpPr txBox="1"/>
          <p:nvPr/>
        </p:nvSpPr>
        <p:spPr>
          <a:xfrm>
            <a:off x="415089" y="356755"/>
            <a:ext cx="46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2.3 Key algorithm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746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9FE25-57EB-ADC7-24A2-0F857484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677" y="2766218"/>
            <a:ext cx="9628953" cy="1325563"/>
          </a:xfrm>
        </p:spPr>
        <p:txBody>
          <a:bodyPr/>
          <a:lstStyle/>
          <a:p>
            <a:pPr algn="ctr"/>
            <a:r>
              <a:rPr lang="en-US" altLang="zh-HK" sz="3600" b="1" dirty="0">
                <a:solidFill>
                  <a:srgbClr val="002060"/>
                </a:solidFill>
              </a:rPr>
              <a:t>Results</a:t>
            </a:r>
            <a:endParaRPr lang="zh-HK" altLang="en-US" sz="3600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902300-9AC9-EE1D-B42E-0D415DA425A3}"/>
              </a:ext>
            </a:extLst>
          </p:cNvPr>
          <p:cNvSpPr txBox="1"/>
          <p:nvPr/>
        </p:nvSpPr>
        <p:spPr>
          <a:xfrm>
            <a:off x="1648326" y="974558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3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175212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3C6A6F-A6F2-B127-4047-5504FB130C9A}"/>
              </a:ext>
            </a:extLst>
          </p:cNvPr>
          <p:cNvSpPr txBox="1"/>
          <p:nvPr/>
        </p:nvSpPr>
        <p:spPr>
          <a:xfrm>
            <a:off x="571499" y="338707"/>
            <a:ext cx="72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3.1 TOP-1 Accuracy and Resource Overhead of Different Models</a:t>
            </a:r>
            <a:endParaRPr lang="zh-HK" altLang="en-US" dirty="0"/>
          </a:p>
        </p:txBody>
      </p:sp>
      <p:pic>
        <p:nvPicPr>
          <p:cNvPr id="6" name="图片 5" descr="一些文字和图片的手机截图&#10;&#10;描述已自动生成">
            <a:extLst>
              <a:ext uri="{FF2B5EF4-FFF2-40B4-BE49-F238E27FC236}">
                <a16:creationId xmlns:a16="http://schemas.microsoft.com/office/drawing/2014/main" id="{9883D003-60FC-F56B-0987-A75F6C78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78" y="1439742"/>
            <a:ext cx="9388642" cy="3665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D41AB5B-696D-B132-E2F2-D9FD216778DE}"/>
                  </a:ext>
                </a:extLst>
              </p14:cNvPr>
              <p14:cNvContentPartPr/>
              <p14:nvPr/>
            </p14:nvContentPartPr>
            <p14:xfrm>
              <a:off x="5169434" y="2053634"/>
              <a:ext cx="930960" cy="190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D41AB5B-696D-B132-E2F2-D9FD216778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5794" y="1945634"/>
                <a:ext cx="1038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C475BCE-96D8-964D-DB9E-550C2DBEF43A}"/>
                  </a:ext>
                </a:extLst>
              </p14:cNvPr>
              <p14:cNvContentPartPr/>
              <p14:nvPr/>
            </p14:nvContentPartPr>
            <p14:xfrm>
              <a:off x="5239994" y="2475554"/>
              <a:ext cx="81540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C475BCE-96D8-964D-DB9E-550C2DBEF4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6354" y="2367914"/>
                <a:ext cx="92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18BEA52-0B14-7E2F-EC83-CD9BF240D256}"/>
                  </a:ext>
                </a:extLst>
              </p14:cNvPr>
              <p14:cNvContentPartPr/>
              <p14:nvPr/>
            </p14:nvContentPartPr>
            <p14:xfrm>
              <a:off x="5275274" y="3263594"/>
              <a:ext cx="745200" cy="144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18BEA52-0B14-7E2F-EC83-CD9BF240D2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1274" y="3155594"/>
                <a:ext cx="852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7EBC676-4D8F-F74C-3203-BE93F857A60D}"/>
                  </a:ext>
                </a:extLst>
              </p14:cNvPr>
              <p14:cNvContentPartPr/>
              <p14:nvPr/>
            </p14:nvContentPartPr>
            <p14:xfrm>
              <a:off x="5275274" y="3657074"/>
              <a:ext cx="731160" cy="428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7EBC676-4D8F-F74C-3203-BE93F857A6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1274" y="3549074"/>
                <a:ext cx="8388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ADC5483-E0ED-E144-9789-E4E4EC6267CA}"/>
                  </a:ext>
                </a:extLst>
              </p14:cNvPr>
              <p14:cNvContentPartPr/>
              <p14:nvPr/>
            </p14:nvContentPartPr>
            <p14:xfrm>
              <a:off x="5239994" y="4874234"/>
              <a:ext cx="759240" cy="144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ADC5483-E0ED-E144-9789-E4E4EC6267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6354" y="4766234"/>
                <a:ext cx="8668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B7AE88A5-E496-99B0-EB15-A160E67D5930}"/>
                  </a:ext>
                </a:extLst>
              </p14:cNvPr>
              <p14:cNvContentPartPr/>
              <p14:nvPr/>
            </p14:nvContentPartPr>
            <p14:xfrm>
              <a:off x="5299797" y="2874543"/>
              <a:ext cx="667440" cy="133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B7AE88A5-E496-99B0-EB15-A160E67D59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5797" y="2766903"/>
                <a:ext cx="775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0E4C7F7-CFF1-084C-2BA3-460E7D581B2D}"/>
                  </a:ext>
                </a:extLst>
              </p14:cNvPr>
              <p14:cNvContentPartPr/>
              <p14:nvPr/>
            </p14:nvContentPartPr>
            <p14:xfrm>
              <a:off x="5311677" y="4012503"/>
              <a:ext cx="631440" cy="54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0E4C7F7-CFF1-084C-2BA3-460E7D581B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7677" y="3904503"/>
                <a:ext cx="739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912F709-2A40-E3D5-A5D4-AE5DF949D008}"/>
                  </a:ext>
                </a:extLst>
              </p14:cNvPr>
              <p14:cNvContentPartPr/>
              <p14:nvPr/>
            </p14:nvContentPartPr>
            <p14:xfrm>
              <a:off x="5311677" y="4469343"/>
              <a:ext cx="667440" cy="198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912F709-2A40-E3D5-A5D4-AE5DF949D0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7677" y="4361703"/>
                <a:ext cx="77508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33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3C6A6F-A6F2-B127-4047-5504FB130C9A}"/>
              </a:ext>
            </a:extLst>
          </p:cNvPr>
          <p:cNvSpPr txBox="1"/>
          <p:nvPr/>
        </p:nvSpPr>
        <p:spPr>
          <a:xfrm>
            <a:off x="571498" y="338707"/>
            <a:ext cx="748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3.2 TOP-1 Accuracy of Different Models under Different Test Sets</a:t>
            </a:r>
            <a:endParaRPr lang="zh-HK" altLang="en-US" dirty="0"/>
          </a:p>
        </p:txBody>
      </p:sp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D903503A-C335-8FCA-64BA-313B9FA80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51" y="1322362"/>
            <a:ext cx="9781610" cy="3892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9AF1B82-6F7C-104C-DCE2-283234B2AB84}"/>
                  </a:ext>
                </a:extLst>
              </p14:cNvPr>
              <p14:cNvContentPartPr/>
              <p14:nvPr/>
            </p14:nvContentPartPr>
            <p14:xfrm>
              <a:off x="4680237" y="2839263"/>
              <a:ext cx="685440" cy="18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9AF1B82-6F7C-104C-DCE2-283234B2AB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237" y="2731623"/>
                <a:ext cx="7930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76B6524-EF86-2540-19BE-4D97F7AA6E7C}"/>
                  </a:ext>
                </a:extLst>
              </p14:cNvPr>
              <p14:cNvContentPartPr/>
              <p14:nvPr/>
            </p14:nvContentPartPr>
            <p14:xfrm>
              <a:off x="4692117" y="4108623"/>
              <a:ext cx="625320" cy="244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76B6524-EF86-2540-19BE-4D97F7AA6E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8117" y="4000623"/>
                <a:ext cx="732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5671087-52FD-26D4-E306-CA51E2960F7C}"/>
                  </a:ext>
                </a:extLst>
              </p14:cNvPr>
              <p14:cNvContentPartPr/>
              <p14:nvPr/>
            </p14:nvContentPartPr>
            <p14:xfrm>
              <a:off x="4710117" y="4523703"/>
              <a:ext cx="61920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5671087-52FD-26D4-E306-CA51E2960F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6477" y="4415703"/>
                <a:ext cx="726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66F8A68-EBC8-B142-0D86-CC4555DA67B4}"/>
                  </a:ext>
                </a:extLst>
              </p14:cNvPr>
              <p14:cNvContentPartPr/>
              <p14:nvPr/>
            </p14:nvContentPartPr>
            <p14:xfrm>
              <a:off x="8259717" y="2815143"/>
              <a:ext cx="535680" cy="118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66F8A68-EBC8-B142-0D86-CC4555DA67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5717" y="2707503"/>
                <a:ext cx="643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9E2BCCE-4AFE-FE93-E545-22580536577D}"/>
                  </a:ext>
                </a:extLst>
              </p14:cNvPr>
              <p14:cNvContentPartPr/>
              <p14:nvPr/>
            </p14:nvContentPartPr>
            <p14:xfrm>
              <a:off x="8199237" y="4094943"/>
              <a:ext cx="691560" cy="219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9E2BCCE-4AFE-FE93-E545-2258053657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45597" y="3986943"/>
                <a:ext cx="7992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B4F07CF1-41C2-D45D-5836-1E85EF16E2AF}"/>
                  </a:ext>
                </a:extLst>
              </p14:cNvPr>
              <p14:cNvContentPartPr/>
              <p14:nvPr/>
            </p14:nvContentPartPr>
            <p14:xfrm>
              <a:off x="8223357" y="4505703"/>
              <a:ext cx="667080" cy="187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B4F07CF1-41C2-D45D-5836-1E85EF16E2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9717" y="4397703"/>
                <a:ext cx="774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C4AFB69-4197-8AAB-69D5-D36103777093}"/>
                  </a:ext>
                </a:extLst>
              </p14:cNvPr>
              <p14:cNvContentPartPr/>
              <p14:nvPr/>
            </p14:nvContentPartPr>
            <p14:xfrm>
              <a:off x="10003917" y="4511823"/>
              <a:ext cx="655560" cy="259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C4AFB69-4197-8AAB-69D5-D361037770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50277" y="4403823"/>
                <a:ext cx="763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59F11CEC-6F10-3B96-65CE-5CD30D919E31}"/>
                  </a:ext>
                </a:extLst>
              </p14:cNvPr>
              <p14:cNvContentPartPr/>
              <p14:nvPr/>
            </p14:nvContentPartPr>
            <p14:xfrm>
              <a:off x="4619757" y="4932303"/>
              <a:ext cx="812160" cy="244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59F11CEC-6F10-3B96-65CE-5CD30D919E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66117" y="4824663"/>
                <a:ext cx="9198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7806FBA-631A-F761-1BA8-AE50AADCCA98}"/>
                  </a:ext>
                </a:extLst>
              </p14:cNvPr>
              <p14:cNvContentPartPr/>
              <p14:nvPr/>
            </p14:nvContentPartPr>
            <p14:xfrm>
              <a:off x="6370797" y="4944903"/>
              <a:ext cx="793800" cy="32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7806FBA-631A-F761-1BA8-AE50AADCCA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16797" y="4836903"/>
                <a:ext cx="9014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451CAD6-8FCE-85D8-8E34-F0052847FFB8}"/>
                  </a:ext>
                </a:extLst>
              </p14:cNvPr>
              <p14:cNvContentPartPr/>
              <p14:nvPr/>
            </p14:nvContentPartPr>
            <p14:xfrm>
              <a:off x="8187357" y="4986663"/>
              <a:ext cx="757800" cy="68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451CAD6-8FCE-85D8-8E34-F0052847FF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33357" y="4878663"/>
                <a:ext cx="8654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68202CB-9AB6-5791-EEE7-53534EA5DF2F}"/>
                  </a:ext>
                </a:extLst>
              </p14:cNvPr>
              <p14:cNvContentPartPr/>
              <p14:nvPr/>
            </p14:nvContentPartPr>
            <p14:xfrm>
              <a:off x="9920037" y="4962903"/>
              <a:ext cx="77544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68202CB-9AB6-5791-EEE7-53534EA5DF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66037" y="4854903"/>
                <a:ext cx="8830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3C6A6F-A6F2-B127-4047-5504FB130C9A}"/>
              </a:ext>
            </a:extLst>
          </p:cNvPr>
          <p:cNvSpPr txBox="1"/>
          <p:nvPr/>
        </p:nvSpPr>
        <p:spPr>
          <a:xfrm>
            <a:off x="571498" y="338707"/>
            <a:ext cx="748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3.3 Piloerection Intensity</a:t>
            </a:r>
            <a:endParaRPr lang="zh-HK" altLang="en-US" dirty="0"/>
          </a:p>
        </p:txBody>
      </p:sp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BCC294ED-4B79-2DBF-B9ED-48D294372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8" y="708040"/>
            <a:ext cx="4635357" cy="3090238"/>
          </a:xfrm>
          <a:prstGeom prst="rect">
            <a:avLst/>
          </a:prstGeom>
        </p:spPr>
      </p:pic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07BC5A6A-93BF-EB28-71F6-91C286FFB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22" y="708039"/>
            <a:ext cx="4635359" cy="3090239"/>
          </a:xfrm>
          <a:prstGeom prst="rect">
            <a:avLst/>
          </a:prstGeom>
        </p:spPr>
      </p:pic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6CA9EB87-BB53-952D-1755-73EDF0639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54" y="3634440"/>
            <a:ext cx="4423860" cy="2949240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D3FEA4F8-94EF-6748-0B07-B3B33C003D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6373" r="9206" b="988"/>
          <a:stretch/>
        </p:blipFill>
        <p:spPr>
          <a:xfrm>
            <a:off x="7329267" y="3798277"/>
            <a:ext cx="3945988" cy="27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4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3C6A6F-A6F2-B127-4047-5504FB130C9A}"/>
              </a:ext>
            </a:extLst>
          </p:cNvPr>
          <p:cNvSpPr txBox="1"/>
          <p:nvPr/>
        </p:nvSpPr>
        <p:spPr>
          <a:xfrm>
            <a:off x="571498" y="338707"/>
            <a:ext cx="748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3.4 Prediction Processing Time of Different Models</a:t>
            </a:r>
            <a:endParaRPr lang="zh-HK" altLang="en-US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A2D7D87F-4203-168D-7209-08447E6E9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37" y="1265884"/>
            <a:ext cx="10053711" cy="4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7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29EAE-BC0E-464E-0AC1-5AFEDA11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807" y="781008"/>
            <a:ext cx="3772381" cy="1325563"/>
          </a:xfrm>
        </p:spPr>
        <p:txBody>
          <a:bodyPr/>
          <a:lstStyle/>
          <a:p>
            <a:r>
              <a:rPr lang="en-US" altLang="zh-HK" dirty="0">
                <a:solidFill>
                  <a:srgbClr val="002060"/>
                </a:solidFill>
              </a:rPr>
              <a:t>Contents</a:t>
            </a:r>
            <a:endParaRPr lang="zh-HK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29518F-659E-CA36-C7EA-5EDBE6F3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238" y="2192586"/>
            <a:ext cx="4205517" cy="2974975"/>
          </a:xfrm>
        </p:spPr>
        <p:txBody>
          <a:bodyPr/>
          <a:lstStyle/>
          <a:p>
            <a:r>
              <a:rPr lang="en-US" altLang="zh-HK" dirty="0"/>
              <a:t>Research Background</a:t>
            </a:r>
          </a:p>
          <a:p>
            <a:r>
              <a:rPr lang="en-US" altLang="zh-HK" dirty="0"/>
              <a:t>Research Methods</a:t>
            </a:r>
          </a:p>
          <a:p>
            <a:r>
              <a:rPr lang="en-US" altLang="zh-HK" dirty="0"/>
              <a:t>Results</a:t>
            </a:r>
          </a:p>
          <a:p>
            <a:r>
              <a:rPr lang="en-US" altLang="zh-HK" dirty="0"/>
              <a:t>Research Discussion</a:t>
            </a:r>
          </a:p>
          <a:p>
            <a:r>
              <a:rPr lang="en-US" altLang="zh-HK" dirty="0"/>
              <a:t>Conclusion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47341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9FE25-57EB-ADC7-24A2-0F857484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677" y="2766218"/>
            <a:ext cx="9628953" cy="1325563"/>
          </a:xfrm>
        </p:spPr>
        <p:txBody>
          <a:bodyPr/>
          <a:lstStyle/>
          <a:p>
            <a:pPr algn="ctr"/>
            <a:r>
              <a:rPr lang="en-US" altLang="zh-HK" sz="3600" b="1" dirty="0">
                <a:solidFill>
                  <a:srgbClr val="002060"/>
                </a:solidFill>
              </a:rPr>
              <a:t>Research Discussion</a:t>
            </a:r>
            <a:endParaRPr lang="zh-HK" altLang="en-US" sz="3600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902300-9AC9-EE1D-B42E-0D415DA425A3}"/>
              </a:ext>
            </a:extLst>
          </p:cNvPr>
          <p:cNvSpPr txBox="1"/>
          <p:nvPr/>
        </p:nvSpPr>
        <p:spPr>
          <a:xfrm>
            <a:off x="1648326" y="974558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4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41492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2BEF8-CF5D-F19D-2842-01B03118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568" y="1043573"/>
            <a:ext cx="10543031" cy="44849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HK" sz="1800" dirty="0"/>
              <a:t>First applying deep learning models to the analysis of Piloerection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High prediction accuracy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Discrete categorical probabilities to continuous piloerection Intensity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Solve the problem of declining accuracy of a single model in certain data sets and improve the overall prediction accuracy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Controlled model resource overhead</a:t>
            </a:r>
            <a:endParaRPr lang="zh-HK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0D6FF9-6C54-B5E7-2639-08B93830D212}"/>
              </a:ext>
            </a:extLst>
          </p:cNvPr>
          <p:cNvSpPr txBox="1"/>
          <p:nvPr/>
        </p:nvSpPr>
        <p:spPr>
          <a:xfrm>
            <a:off x="571498" y="338707"/>
            <a:ext cx="748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4.1 </a:t>
            </a:r>
            <a:r>
              <a:rPr lang="en-US" altLang="zh-CN" dirty="0"/>
              <a:t>Advantages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1803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2C1F0-52AF-7064-A47A-25E74FBA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694" y="1548899"/>
            <a:ext cx="10543031" cy="420638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HK" sz="1800" dirty="0"/>
              <a:t>Limited Performance improvements when facing some skin problems, such as scars or acne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Accuracy reduction in Image blur, insufficient light, occlusion, viewing angle changes, and the influence of hair</a:t>
            </a:r>
            <a:endParaRPr lang="zh-HK" altLang="en-US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C7DC18-5EB7-E788-89CF-407B6F33E76C}"/>
              </a:ext>
            </a:extLst>
          </p:cNvPr>
          <p:cNvSpPr txBox="1"/>
          <p:nvPr/>
        </p:nvSpPr>
        <p:spPr>
          <a:xfrm>
            <a:off x="571498" y="338707"/>
            <a:ext cx="748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4.2 Disa</a:t>
            </a:r>
            <a:r>
              <a:rPr lang="en-US" altLang="zh-CN" dirty="0"/>
              <a:t>dvantages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6828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48EA0-C417-DAAB-D151-396876D5B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583" y="1163888"/>
            <a:ext cx="10543031" cy="420638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HK" sz="1800" dirty="0"/>
              <a:t>Time series analysis: capture the possibility of correlation and dynamic changes between consecutive frame images.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Enhance model interpretability: better understand the model’s decision-making process</a:t>
            </a:r>
          </a:p>
          <a:p>
            <a:pPr>
              <a:lnSpc>
                <a:spcPct val="200000"/>
              </a:lnSpc>
            </a:pPr>
            <a:r>
              <a:rPr lang="en-US" altLang="zh-HK" sz="1800" dirty="0"/>
              <a:t>learn more in biology: Emotion, Gender, Race</a:t>
            </a:r>
          </a:p>
          <a:p>
            <a:pPr>
              <a:lnSpc>
                <a:spcPct val="200000"/>
              </a:lnSpc>
            </a:pPr>
            <a:endParaRPr lang="zh-HK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340228-85D0-4160-A1E6-A489CC8E6FAF}"/>
              </a:ext>
            </a:extLst>
          </p:cNvPr>
          <p:cNvSpPr txBox="1"/>
          <p:nvPr/>
        </p:nvSpPr>
        <p:spPr>
          <a:xfrm>
            <a:off x="571498" y="338707"/>
            <a:ext cx="748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4.3 Future Research Directions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296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9FE25-57EB-ADC7-24A2-0F857484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677" y="2766218"/>
            <a:ext cx="9628953" cy="1325563"/>
          </a:xfrm>
        </p:spPr>
        <p:txBody>
          <a:bodyPr/>
          <a:lstStyle/>
          <a:p>
            <a:pPr algn="ctr"/>
            <a:r>
              <a:rPr lang="en-US" altLang="zh-HK" sz="3600" b="1" dirty="0">
                <a:solidFill>
                  <a:srgbClr val="002060"/>
                </a:solidFill>
              </a:rPr>
              <a:t>Conclusion</a:t>
            </a:r>
            <a:endParaRPr lang="zh-HK" altLang="en-US" sz="3600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902300-9AC9-EE1D-B42E-0D415DA425A3}"/>
              </a:ext>
            </a:extLst>
          </p:cNvPr>
          <p:cNvSpPr txBox="1"/>
          <p:nvPr/>
        </p:nvSpPr>
        <p:spPr>
          <a:xfrm>
            <a:off x="1648326" y="974558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5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2589756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EC5CFF-A90C-47BE-EAC5-BEB8AA81DD47}"/>
              </a:ext>
            </a:extLst>
          </p:cNvPr>
          <p:cNvSpPr/>
          <p:nvPr/>
        </p:nvSpPr>
        <p:spPr>
          <a:xfrm>
            <a:off x="1846846" y="1275346"/>
            <a:ext cx="2249906" cy="11249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/>
              <a:t>96.22% </a:t>
            </a:r>
          </a:p>
          <a:p>
            <a:pPr algn="ctr"/>
            <a:r>
              <a:rPr lang="en-US" altLang="zh-HK" dirty="0"/>
              <a:t>TOP-1 Acc.</a:t>
            </a:r>
            <a:endParaRPr lang="zh-HK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DAEFD93-02A8-E63A-22B2-3B9978CA08D7}"/>
              </a:ext>
            </a:extLst>
          </p:cNvPr>
          <p:cNvSpPr/>
          <p:nvPr/>
        </p:nvSpPr>
        <p:spPr>
          <a:xfrm>
            <a:off x="6876050" y="1275346"/>
            <a:ext cx="2009272" cy="11249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Deep Learning </a:t>
            </a:r>
            <a:r>
              <a:rPr lang="en-US" altLang="zh-HK" dirty="0"/>
              <a:t>in Piloerection</a:t>
            </a:r>
            <a:endParaRPr lang="zh-HK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89F5A4-2ECB-E61B-4E4D-95D189825D0F}"/>
              </a:ext>
            </a:extLst>
          </p:cNvPr>
          <p:cNvSpPr/>
          <p:nvPr/>
        </p:nvSpPr>
        <p:spPr>
          <a:xfrm>
            <a:off x="9150018" y="1275347"/>
            <a:ext cx="2009272" cy="112495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Acceptable</a:t>
            </a:r>
            <a:r>
              <a:rPr lang="en-US" altLang="zh-HK" dirty="0"/>
              <a:t> Resource</a:t>
            </a:r>
          </a:p>
          <a:p>
            <a:pPr algn="ctr"/>
            <a:r>
              <a:rPr lang="en-US" altLang="zh-HK" dirty="0"/>
              <a:t>Overhead</a:t>
            </a:r>
            <a:endParaRPr lang="zh-HK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4F6BA2-5C26-A898-F6D2-ED4C0D036B6B}"/>
              </a:ext>
            </a:extLst>
          </p:cNvPr>
          <p:cNvSpPr/>
          <p:nvPr/>
        </p:nvSpPr>
        <p:spPr>
          <a:xfrm>
            <a:off x="4361448" y="1275346"/>
            <a:ext cx="2249906" cy="112495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/>
              <a:t>Better</a:t>
            </a:r>
          </a:p>
          <a:p>
            <a:pPr algn="ctr"/>
            <a:r>
              <a:rPr lang="en-US" altLang="zh-HK" sz="2000" dirty="0"/>
              <a:t>Overall</a:t>
            </a:r>
          </a:p>
          <a:p>
            <a:pPr algn="ctr"/>
            <a:r>
              <a:rPr lang="en-US" altLang="zh-HK" sz="2000" dirty="0"/>
              <a:t>Acc.</a:t>
            </a:r>
            <a:endParaRPr lang="zh-HK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88D99D4-826B-1BE9-7422-CD9724E0439E}"/>
              </a:ext>
            </a:extLst>
          </p:cNvPr>
          <p:cNvSpPr/>
          <p:nvPr/>
        </p:nvSpPr>
        <p:spPr>
          <a:xfrm>
            <a:off x="1846845" y="2866523"/>
            <a:ext cx="3681666" cy="11249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000" b="1" dirty="0"/>
              <a:t>Slightly Limited </a:t>
            </a:r>
          </a:p>
          <a:p>
            <a:pPr algn="ctr"/>
            <a:r>
              <a:rPr lang="en-US" altLang="zh-HK" sz="1600" dirty="0"/>
              <a:t>in</a:t>
            </a:r>
          </a:p>
          <a:p>
            <a:pPr algn="ctr"/>
            <a:r>
              <a:rPr lang="en-US" altLang="zh-HK" sz="1600" dirty="0"/>
              <a:t>Complex Image</a:t>
            </a:r>
            <a:endParaRPr lang="zh-HK" altLang="en-US" sz="12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278C298-861A-CB38-2A51-46E1B25B94DD}"/>
              </a:ext>
            </a:extLst>
          </p:cNvPr>
          <p:cNvSpPr/>
          <p:nvPr/>
        </p:nvSpPr>
        <p:spPr>
          <a:xfrm>
            <a:off x="1846845" y="4540917"/>
            <a:ext cx="2929692" cy="112495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000" b="1" dirty="0"/>
              <a:t>Time Series</a:t>
            </a:r>
            <a:endParaRPr lang="zh-HK" altLang="en-US" sz="12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0DB47A6-D0EA-8CFC-41C5-9A1D39F21E2A}"/>
              </a:ext>
            </a:extLst>
          </p:cNvPr>
          <p:cNvSpPr/>
          <p:nvPr/>
        </p:nvSpPr>
        <p:spPr>
          <a:xfrm>
            <a:off x="5146508" y="4540917"/>
            <a:ext cx="2929691" cy="117809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000" b="1" dirty="0"/>
              <a:t>Model Interpretability</a:t>
            </a:r>
            <a:endParaRPr lang="zh-HK" altLang="en-US" sz="1200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CFD1E34-1683-62B7-5399-9F3548B473E9}"/>
              </a:ext>
            </a:extLst>
          </p:cNvPr>
          <p:cNvSpPr/>
          <p:nvPr/>
        </p:nvSpPr>
        <p:spPr>
          <a:xfrm>
            <a:off x="8379998" y="4540918"/>
            <a:ext cx="2929691" cy="117809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000" b="1" dirty="0"/>
              <a:t>More in biology</a:t>
            </a:r>
            <a:endParaRPr lang="zh-HK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4E99F6-F726-5D6A-63C8-B6B0DA54630E}"/>
              </a:ext>
            </a:extLst>
          </p:cNvPr>
          <p:cNvSpPr txBox="1"/>
          <p:nvPr/>
        </p:nvSpPr>
        <p:spPr>
          <a:xfrm>
            <a:off x="2353678" y="495072"/>
            <a:ext cx="851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b="1" dirty="0"/>
              <a:t>Fusion Deep Learning Model in Piloerection Analysis </a:t>
            </a:r>
            <a:endParaRPr lang="zh-HK" altLang="en-US" sz="2400" b="1" dirty="0"/>
          </a:p>
        </p:txBody>
      </p:sp>
      <p:pic>
        <p:nvPicPr>
          <p:cNvPr id="31" name="图形 30" descr="困惑的脸轮廓 轮廓">
            <a:extLst>
              <a:ext uri="{FF2B5EF4-FFF2-40B4-BE49-F238E27FC236}">
                <a16:creationId xmlns:a16="http://schemas.microsoft.com/office/drawing/2014/main" id="{482E3E12-804D-E867-89AA-47EB15960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48" y="3077076"/>
            <a:ext cx="914400" cy="914400"/>
          </a:xfrm>
          <a:prstGeom prst="rect">
            <a:avLst/>
          </a:prstGeom>
        </p:spPr>
      </p:pic>
      <p:pic>
        <p:nvPicPr>
          <p:cNvPr id="33" name="图形 32" descr="微笑的脸轮廓 轮廓">
            <a:extLst>
              <a:ext uri="{FF2B5EF4-FFF2-40B4-BE49-F238E27FC236}">
                <a16:creationId xmlns:a16="http://schemas.microsoft.com/office/drawing/2014/main" id="{EFD80113-E984-8FA1-14A3-92C9A1AF8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348" y="1380622"/>
            <a:ext cx="914400" cy="914400"/>
          </a:xfrm>
          <a:prstGeom prst="rect">
            <a:avLst/>
          </a:prstGeom>
        </p:spPr>
      </p:pic>
      <p:pic>
        <p:nvPicPr>
          <p:cNvPr id="35" name="图形 34" descr="女性英雄 轮廓">
            <a:extLst>
              <a:ext uri="{FF2B5EF4-FFF2-40B4-BE49-F238E27FC236}">
                <a16:creationId xmlns:a16="http://schemas.microsoft.com/office/drawing/2014/main" id="{5FCD5B4D-DEDA-C53E-02E5-7BD2E92F99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348" y="46727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19B85-BEB2-049D-EAD9-BC011491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232" y="2607678"/>
            <a:ext cx="4211533" cy="6228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THANKS FOR WATCHING</a:t>
            </a:r>
            <a:endParaRPr lang="zh-HK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93CF21-3765-6F14-E6B7-075CCBC3B884}"/>
              </a:ext>
            </a:extLst>
          </p:cNvPr>
          <p:cNvSpPr txBox="1"/>
          <p:nvPr/>
        </p:nvSpPr>
        <p:spPr>
          <a:xfrm>
            <a:off x="5350922" y="4403557"/>
            <a:ext cx="149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Chunhui TU</a:t>
            </a:r>
            <a:endParaRPr lang="zh-HK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1B5D7DE-EBC8-BDDF-7277-B3C0653F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2082" y="931875"/>
            <a:ext cx="2528412" cy="8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8DE6F-744F-862B-E537-44F60E58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764" y="2766218"/>
            <a:ext cx="5767378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2060"/>
                </a:solidFill>
              </a:rPr>
              <a:t>Research Background</a:t>
            </a:r>
            <a:endParaRPr lang="zh-HK" altLang="en-US" sz="3600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03C77B-14F2-FAB6-CB2B-F386FE39BD28}"/>
              </a:ext>
            </a:extLst>
          </p:cNvPr>
          <p:cNvSpPr txBox="1"/>
          <p:nvPr/>
        </p:nvSpPr>
        <p:spPr>
          <a:xfrm>
            <a:off x="1648326" y="974558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1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167409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5EF7AEC-5449-14FF-5FEA-D47E6C0F6006}"/>
              </a:ext>
            </a:extLst>
          </p:cNvPr>
          <p:cNvSpPr txBox="1"/>
          <p:nvPr/>
        </p:nvSpPr>
        <p:spPr>
          <a:xfrm>
            <a:off x="1544554" y="879993"/>
            <a:ext cx="6462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1.1 The correlation between piloerection and psychology</a:t>
            </a:r>
            <a:endParaRPr lang="en-US" altLang="zh-HK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F7D346B-C067-2A2F-1E42-5DA8771D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" y="-109330"/>
            <a:ext cx="5550810" cy="104177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 PART 1 Research Background</a:t>
            </a:r>
            <a:endParaRPr lang="zh-HK" alt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316D8F-FC17-7C40-1081-D22349E46AD1}"/>
              </a:ext>
            </a:extLst>
          </p:cNvPr>
          <p:cNvSpPr txBox="1"/>
          <p:nvPr/>
        </p:nvSpPr>
        <p:spPr>
          <a:xfrm>
            <a:off x="1893130" y="1418093"/>
            <a:ext cx="27197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Empathy music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Shocking movie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frightened 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excited 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shocked</a:t>
            </a:r>
            <a:endParaRPr lang="zh-HK" altLang="en-US" sz="1400" dirty="0">
              <a:solidFill>
                <a:srgbClr val="0070C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E71534-EBA1-DFC6-571C-91CEB2CF9F0C}"/>
              </a:ext>
            </a:extLst>
          </p:cNvPr>
          <p:cNvSpPr txBox="1"/>
          <p:nvPr/>
        </p:nvSpPr>
        <p:spPr>
          <a:xfrm>
            <a:off x="6095999" y="2117824"/>
            <a:ext cx="5562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piloerection is the external reactions to people’s inner states</a:t>
            </a:r>
            <a:endParaRPr lang="zh-HK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1DF374-DF44-183E-5A65-82EF2CD6C1EF}"/>
              </a:ext>
            </a:extLst>
          </p:cNvPr>
          <p:cNvSpPr/>
          <p:nvPr/>
        </p:nvSpPr>
        <p:spPr>
          <a:xfrm>
            <a:off x="4401858" y="2310063"/>
            <a:ext cx="1186811" cy="15641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0" name="图片 9" descr="图片包含 室内, 关, 房间, 桌子&#10;&#10;描述已自动生成">
            <a:extLst>
              <a:ext uri="{FF2B5EF4-FFF2-40B4-BE49-F238E27FC236}">
                <a16:creationId xmlns:a16="http://schemas.microsoft.com/office/drawing/2014/main" id="{6CAF0E7F-F545-DEF1-4DF6-B2247A24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93" y="4038086"/>
            <a:ext cx="2926076" cy="2194557"/>
          </a:xfrm>
          <a:prstGeom prst="rect">
            <a:avLst/>
          </a:prstGeom>
        </p:spPr>
      </p:pic>
      <p:pic>
        <p:nvPicPr>
          <p:cNvPr id="11" name="图片 10" descr="图片包含 鱼, 游戏机, 桌子, 躺&#10;&#10;描述已自动生成">
            <a:extLst>
              <a:ext uri="{FF2B5EF4-FFF2-40B4-BE49-F238E27FC236}">
                <a16:creationId xmlns:a16="http://schemas.microsoft.com/office/drawing/2014/main" id="{9E5ADD47-A683-B54A-E5DB-E40C0BFDC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92" y="4034567"/>
            <a:ext cx="2926077" cy="2194558"/>
          </a:xfrm>
          <a:prstGeom prst="rect">
            <a:avLst/>
          </a:prstGeom>
        </p:spPr>
      </p:pic>
      <p:pic>
        <p:nvPicPr>
          <p:cNvPr id="12" name="图片 11" descr="图片包含 户外, 小, 前, 橙子&#10;&#10;描述已自动生成">
            <a:extLst>
              <a:ext uri="{FF2B5EF4-FFF2-40B4-BE49-F238E27FC236}">
                <a16:creationId xmlns:a16="http://schemas.microsoft.com/office/drawing/2014/main" id="{90C580D0-2E54-7D4A-3D47-4736182F2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23" y="4038086"/>
            <a:ext cx="4133581" cy="21945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3673D0-002E-C114-FD78-9D9C1054A86E}"/>
              </a:ext>
            </a:extLst>
          </p:cNvPr>
          <p:cNvSpPr txBox="1"/>
          <p:nvPr/>
        </p:nvSpPr>
        <p:spPr>
          <a:xfrm>
            <a:off x="1544554" y="6316579"/>
            <a:ext cx="95391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900" dirty="0"/>
              <a:t>The </a:t>
            </a:r>
            <a:r>
              <a:rPr lang="en-US" altLang="zh-HK" sz="900" dirty="0" err="1"/>
              <a:t>Westsider</a:t>
            </a:r>
            <a:r>
              <a:rPr lang="en-US" altLang="zh-HK" sz="900" dirty="0"/>
              <a:t>, </a:t>
            </a:r>
            <a:r>
              <a:rPr lang="en-US" altLang="zh-HK" sz="900" b="0" i="1" dirty="0">
                <a:solidFill>
                  <a:srgbClr val="222222"/>
                </a:solidFill>
                <a:effectLst/>
              </a:rPr>
              <a:t>HAS YOUR PILOERECTION BEEN SHOWING? </a:t>
            </a:r>
            <a:r>
              <a:rPr lang="en-US" altLang="zh-HK" sz="900" b="0" i="0" dirty="0">
                <a:solidFill>
                  <a:srgbClr val="222222"/>
                </a:solidFill>
                <a:effectLst/>
              </a:rPr>
              <a:t>Available: </a:t>
            </a:r>
            <a:r>
              <a:rPr lang="en-US" altLang="zh-HK" sz="900" dirty="0">
                <a:hlinkClick r:id="rId6"/>
              </a:rPr>
              <a:t>https://thewestsider.com.au/has-your-piloerection-been-showing/</a:t>
            </a:r>
            <a:endParaRPr lang="en-US" altLang="zh-HK" sz="900" dirty="0"/>
          </a:p>
          <a:p>
            <a:r>
              <a:rPr lang="en-US" altLang="zh-HK" sz="900" dirty="0"/>
              <a:t>Baidu, Available: </a:t>
            </a:r>
            <a:r>
              <a:rPr lang="en-US" altLang="zh-HK" sz="900" dirty="0">
                <a:hlinkClick r:id="rId7"/>
              </a:rPr>
              <a:t>https://zhidao.baidu.com/question/1690655601055428468.html</a:t>
            </a:r>
            <a:endParaRPr lang="en-US" altLang="zh-HK" sz="900" dirty="0"/>
          </a:p>
          <a:p>
            <a:r>
              <a:rPr lang="en-US" altLang="zh-HK" sz="900" dirty="0" err="1"/>
              <a:t>Baobao</a:t>
            </a:r>
            <a:r>
              <a:rPr lang="en-US" altLang="zh-HK" sz="900" dirty="0"/>
              <a:t>, Available: https://baobao.baidu.com/question/3a61d4506a3f3c8d21b5db0f7c2af2e7.html</a:t>
            </a:r>
            <a:endParaRPr lang="zh-HK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767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FDC3D6-8742-6E0B-ECF3-2E8F8A32B2DC}"/>
              </a:ext>
            </a:extLst>
          </p:cNvPr>
          <p:cNvSpPr txBox="1"/>
          <p:nvPr/>
        </p:nvSpPr>
        <p:spPr>
          <a:xfrm>
            <a:off x="1544554" y="879993"/>
            <a:ext cx="6462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1.2 Application of deep learning in bioimaging</a:t>
            </a:r>
            <a:endParaRPr lang="en-US" altLang="zh-HK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206AE7B-F475-2D64-ED1C-410B9D1A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50810" cy="104177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 PART 1 Research Background</a:t>
            </a:r>
            <a:endParaRPr lang="zh-HK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图片 5" descr="图片包含 室内, 关, 房间, 桌子&#10;&#10;描述已自动生成">
            <a:extLst>
              <a:ext uri="{FF2B5EF4-FFF2-40B4-BE49-F238E27FC236}">
                <a16:creationId xmlns:a16="http://schemas.microsoft.com/office/drawing/2014/main" id="{DF597ABE-47A4-DBB1-E1DA-58F1236B3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846" y="1497330"/>
            <a:ext cx="5151120" cy="38633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709309-F4A5-5AD0-E4BC-E293C923386D}"/>
              </a:ext>
            </a:extLst>
          </p:cNvPr>
          <p:cNvSpPr/>
          <p:nvPr/>
        </p:nvSpPr>
        <p:spPr>
          <a:xfrm>
            <a:off x="6096000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FDDAE8-7247-4905-6423-D2E85B99CF11}"/>
              </a:ext>
            </a:extLst>
          </p:cNvPr>
          <p:cNvSpPr/>
          <p:nvPr/>
        </p:nvSpPr>
        <p:spPr>
          <a:xfrm>
            <a:off x="6295292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4DEEAA-6678-98DE-4694-FA04BFE6E65D}"/>
              </a:ext>
            </a:extLst>
          </p:cNvPr>
          <p:cNvSpPr/>
          <p:nvPr/>
        </p:nvSpPr>
        <p:spPr>
          <a:xfrm>
            <a:off x="6494584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60F4C4-38D8-59C5-0D72-4F25A364DF63}"/>
              </a:ext>
            </a:extLst>
          </p:cNvPr>
          <p:cNvSpPr/>
          <p:nvPr/>
        </p:nvSpPr>
        <p:spPr>
          <a:xfrm>
            <a:off x="6693876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04130C-7931-9BF3-B1AE-3919D3337B33}"/>
              </a:ext>
            </a:extLst>
          </p:cNvPr>
          <p:cNvSpPr/>
          <p:nvPr/>
        </p:nvSpPr>
        <p:spPr>
          <a:xfrm>
            <a:off x="6893168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58E4D4-71B9-A30D-7E7B-B5E041BF148A}"/>
              </a:ext>
            </a:extLst>
          </p:cNvPr>
          <p:cNvSpPr/>
          <p:nvPr/>
        </p:nvSpPr>
        <p:spPr>
          <a:xfrm>
            <a:off x="7092460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0B47C8-1C18-AEA3-F068-67C9DC1D1080}"/>
              </a:ext>
            </a:extLst>
          </p:cNvPr>
          <p:cNvSpPr/>
          <p:nvPr/>
        </p:nvSpPr>
        <p:spPr>
          <a:xfrm>
            <a:off x="7291752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2CB00B-81E3-53E8-086F-6E28B1054E2F}"/>
              </a:ext>
            </a:extLst>
          </p:cNvPr>
          <p:cNvSpPr/>
          <p:nvPr/>
        </p:nvSpPr>
        <p:spPr>
          <a:xfrm>
            <a:off x="7491044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BA861A-767B-333C-8159-8C7579291869}"/>
              </a:ext>
            </a:extLst>
          </p:cNvPr>
          <p:cNvSpPr/>
          <p:nvPr/>
        </p:nvSpPr>
        <p:spPr>
          <a:xfrm>
            <a:off x="7690336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4FE1876-AE22-08A1-3ADC-27DF4DD0497F}"/>
              </a:ext>
            </a:extLst>
          </p:cNvPr>
          <p:cNvSpPr/>
          <p:nvPr/>
        </p:nvSpPr>
        <p:spPr>
          <a:xfrm>
            <a:off x="7889628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060F2A-ED86-100C-BB02-7037066F21E8}"/>
              </a:ext>
            </a:extLst>
          </p:cNvPr>
          <p:cNvSpPr/>
          <p:nvPr/>
        </p:nvSpPr>
        <p:spPr>
          <a:xfrm>
            <a:off x="8088920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485378-532A-712C-64FE-5B97716292BA}"/>
              </a:ext>
            </a:extLst>
          </p:cNvPr>
          <p:cNvSpPr/>
          <p:nvPr/>
        </p:nvSpPr>
        <p:spPr>
          <a:xfrm>
            <a:off x="8288212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F1EAF9-9D22-C7EC-C53E-F84F9225E2D6}"/>
              </a:ext>
            </a:extLst>
          </p:cNvPr>
          <p:cNvSpPr/>
          <p:nvPr/>
        </p:nvSpPr>
        <p:spPr>
          <a:xfrm>
            <a:off x="8487504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D3C7EE-1509-5D6F-5797-B07EE83A32C8}"/>
              </a:ext>
            </a:extLst>
          </p:cNvPr>
          <p:cNvSpPr/>
          <p:nvPr/>
        </p:nvSpPr>
        <p:spPr>
          <a:xfrm>
            <a:off x="8686796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7F5FFE-FAE1-7855-C4F4-64A5B4679B67}"/>
              </a:ext>
            </a:extLst>
          </p:cNvPr>
          <p:cNvSpPr/>
          <p:nvPr/>
        </p:nvSpPr>
        <p:spPr>
          <a:xfrm>
            <a:off x="8886088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4A64F9-9277-96B6-3AC4-0A2E5CE6B291}"/>
              </a:ext>
            </a:extLst>
          </p:cNvPr>
          <p:cNvSpPr/>
          <p:nvPr/>
        </p:nvSpPr>
        <p:spPr>
          <a:xfrm>
            <a:off x="9085380" y="156985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13CADA-832B-CE99-71AA-D1F359587CCE}"/>
              </a:ext>
            </a:extLst>
          </p:cNvPr>
          <p:cNvSpPr/>
          <p:nvPr/>
        </p:nvSpPr>
        <p:spPr>
          <a:xfrm>
            <a:off x="6096000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F0BE23C-8074-582B-494D-C95C13EB066C}"/>
              </a:ext>
            </a:extLst>
          </p:cNvPr>
          <p:cNvSpPr/>
          <p:nvPr/>
        </p:nvSpPr>
        <p:spPr>
          <a:xfrm>
            <a:off x="6295292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3DF8E3-1395-CBF6-F55F-7723A3AB03DD}"/>
              </a:ext>
            </a:extLst>
          </p:cNvPr>
          <p:cNvSpPr/>
          <p:nvPr/>
        </p:nvSpPr>
        <p:spPr>
          <a:xfrm>
            <a:off x="6494584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8F9A16-0405-BF65-9F67-6BFD48652145}"/>
              </a:ext>
            </a:extLst>
          </p:cNvPr>
          <p:cNvSpPr/>
          <p:nvPr/>
        </p:nvSpPr>
        <p:spPr>
          <a:xfrm>
            <a:off x="6693876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EEF69B4-0AB1-FA41-1BC8-B0618795F823}"/>
              </a:ext>
            </a:extLst>
          </p:cNvPr>
          <p:cNvSpPr/>
          <p:nvPr/>
        </p:nvSpPr>
        <p:spPr>
          <a:xfrm>
            <a:off x="6893168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D506AB-FE30-4798-0ECF-47B1768BAF15}"/>
              </a:ext>
            </a:extLst>
          </p:cNvPr>
          <p:cNvSpPr/>
          <p:nvPr/>
        </p:nvSpPr>
        <p:spPr>
          <a:xfrm>
            <a:off x="7092460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0BF50C-2B37-608B-E965-38625BD7981F}"/>
              </a:ext>
            </a:extLst>
          </p:cNvPr>
          <p:cNvSpPr/>
          <p:nvPr/>
        </p:nvSpPr>
        <p:spPr>
          <a:xfrm>
            <a:off x="7291752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C39E1B8-D8B3-A0B1-D50F-F9711342A259}"/>
              </a:ext>
            </a:extLst>
          </p:cNvPr>
          <p:cNvSpPr/>
          <p:nvPr/>
        </p:nvSpPr>
        <p:spPr>
          <a:xfrm>
            <a:off x="7491044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B3138DA-234B-FD50-DEE5-6AB07DE7C3F3}"/>
              </a:ext>
            </a:extLst>
          </p:cNvPr>
          <p:cNvSpPr/>
          <p:nvPr/>
        </p:nvSpPr>
        <p:spPr>
          <a:xfrm>
            <a:off x="7690336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817B414-8904-0427-4B4E-E197234ABC89}"/>
              </a:ext>
            </a:extLst>
          </p:cNvPr>
          <p:cNvSpPr/>
          <p:nvPr/>
        </p:nvSpPr>
        <p:spPr>
          <a:xfrm>
            <a:off x="7889628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DF8F78F-1ED7-200F-F420-810CDC75BC87}"/>
              </a:ext>
            </a:extLst>
          </p:cNvPr>
          <p:cNvSpPr/>
          <p:nvPr/>
        </p:nvSpPr>
        <p:spPr>
          <a:xfrm>
            <a:off x="8088920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51EBD6-978A-BCFD-626E-78DB79A74E5A}"/>
              </a:ext>
            </a:extLst>
          </p:cNvPr>
          <p:cNvSpPr/>
          <p:nvPr/>
        </p:nvSpPr>
        <p:spPr>
          <a:xfrm>
            <a:off x="8288212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99E2E6-A215-3A91-00E8-83DB92F75C63}"/>
              </a:ext>
            </a:extLst>
          </p:cNvPr>
          <p:cNvSpPr/>
          <p:nvPr/>
        </p:nvSpPr>
        <p:spPr>
          <a:xfrm>
            <a:off x="8487504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F11E22-D98C-029B-7BC0-2ED640BAC120}"/>
              </a:ext>
            </a:extLst>
          </p:cNvPr>
          <p:cNvSpPr/>
          <p:nvPr/>
        </p:nvSpPr>
        <p:spPr>
          <a:xfrm>
            <a:off x="8686796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6F5F32B-A99C-43A0-B801-467D6780F413}"/>
              </a:ext>
            </a:extLst>
          </p:cNvPr>
          <p:cNvSpPr/>
          <p:nvPr/>
        </p:nvSpPr>
        <p:spPr>
          <a:xfrm>
            <a:off x="8886088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41BE70-0155-4880-BC63-BE6E81CA3F48}"/>
              </a:ext>
            </a:extLst>
          </p:cNvPr>
          <p:cNvSpPr/>
          <p:nvPr/>
        </p:nvSpPr>
        <p:spPr>
          <a:xfrm>
            <a:off x="9085380" y="180046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E49DB41-3BBE-FB18-D4E8-1129D2FAAB45}"/>
              </a:ext>
            </a:extLst>
          </p:cNvPr>
          <p:cNvSpPr/>
          <p:nvPr/>
        </p:nvSpPr>
        <p:spPr>
          <a:xfrm>
            <a:off x="6096000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1076823-20CB-CCE6-47DE-F5BDA3766BD0}"/>
              </a:ext>
            </a:extLst>
          </p:cNvPr>
          <p:cNvSpPr/>
          <p:nvPr/>
        </p:nvSpPr>
        <p:spPr>
          <a:xfrm>
            <a:off x="6295292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29524B-E757-FD7E-5BA2-8390B86C8BF2}"/>
              </a:ext>
            </a:extLst>
          </p:cNvPr>
          <p:cNvSpPr/>
          <p:nvPr/>
        </p:nvSpPr>
        <p:spPr>
          <a:xfrm>
            <a:off x="6494584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515274D-D74C-1F89-740F-F38D262A5BAD}"/>
              </a:ext>
            </a:extLst>
          </p:cNvPr>
          <p:cNvSpPr/>
          <p:nvPr/>
        </p:nvSpPr>
        <p:spPr>
          <a:xfrm>
            <a:off x="6693876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8FDD625-5E74-E217-D3BB-42B403740DF1}"/>
              </a:ext>
            </a:extLst>
          </p:cNvPr>
          <p:cNvSpPr/>
          <p:nvPr/>
        </p:nvSpPr>
        <p:spPr>
          <a:xfrm>
            <a:off x="6893168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549647D-BF62-978D-2F71-F4C82FB483A4}"/>
              </a:ext>
            </a:extLst>
          </p:cNvPr>
          <p:cNvSpPr/>
          <p:nvPr/>
        </p:nvSpPr>
        <p:spPr>
          <a:xfrm>
            <a:off x="7092460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741A88-1581-FF99-763D-55AD493F7008}"/>
              </a:ext>
            </a:extLst>
          </p:cNvPr>
          <p:cNvSpPr/>
          <p:nvPr/>
        </p:nvSpPr>
        <p:spPr>
          <a:xfrm>
            <a:off x="7291752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C826A17-F41C-62C1-EB1A-CDBBD42238EC}"/>
              </a:ext>
            </a:extLst>
          </p:cNvPr>
          <p:cNvSpPr/>
          <p:nvPr/>
        </p:nvSpPr>
        <p:spPr>
          <a:xfrm>
            <a:off x="7491044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72EA107-9820-D035-17CC-99AA98A69757}"/>
              </a:ext>
            </a:extLst>
          </p:cNvPr>
          <p:cNvSpPr/>
          <p:nvPr/>
        </p:nvSpPr>
        <p:spPr>
          <a:xfrm>
            <a:off x="7690336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253445F-17DB-65D1-CE21-633E6BAD3B2F}"/>
              </a:ext>
            </a:extLst>
          </p:cNvPr>
          <p:cNvSpPr/>
          <p:nvPr/>
        </p:nvSpPr>
        <p:spPr>
          <a:xfrm>
            <a:off x="7889628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A4B2BDE-F3AD-717A-8962-208B71326F75}"/>
              </a:ext>
            </a:extLst>
          </p:cNvPr>
          <p:cNvSpPr/>
          <p:nvPr/>
        </p:nvSpPr>
        <p:spPr>
          <a:xfrm>
            <a:off x="8088920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5CC460-14B7-96AB-C251-AF541B8C2585}"/>
              </a:ext>
            </a:extLst>
          </p:cNvPr>
          <p:cNvSpPr/>
          <p:nvPr/>
        </p:nvSpPr>
        <p:spPr>
          <a:xfrm>
            <a:off x="8288212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5E78F4A-2244-D00C-9A97-BEEE50D8FEBF}"/>
              </a:ext>
            </a:extLst>
          </p:cNvPr>
          <p:cNvSpPr/>
          <p:nvPr/>
        </p:nvSpPr>
        <p:spPr>
          <a:xfrm>
            <a:off x="8487504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F7D8CDE-463E-016C-FC04-3BBC8DD98663}"/>
              </a:ext>
            </a:extLst>
          </p:cNvPr>
          <p:cNvSpPr/>
          <p:nvPr/>
        </p:nvSpPr>
        <p:spPr>
          <a:xfrm>
            <a:off x="8686796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F07290C-CC27-476E-590E-C70C2611FE2A}"/>
              </a:ext>
            </a:extLst>
          </p:cNvPr>
          <p:cNvSpPr/>
          <p:nvPr/>
        </p:nvSpPr>
        <p:spPr>
          <a:xfrm>
            <a:off x="8886088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7D83925-E3F6-EF00-79D4-A6225E25FBAC}"/>
              </a:ext>
            </a:extLst>
          </p:cNvPr>
          <p:cNvSpPr/>
          <p:nvPr/>
        </p:nvSpPr>
        <p:spPr>
          <a:xfrm>
            <a:off x="9085380" y="203106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6D6B7CC-9D8B-7BDF-C215-F82457414B75}"/>
              </a:ext>
            </a:extLst>
          </p:cNvPr>
          <p:cNvSpPr/>
          <p:nvPr/>
        </p:nvSpPr>
        <p:spPr>
          <a:xfrm>
            <a:off x="6096000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654B7E8-AFDE-2CBF-30E4-20E01D8D8734}"/>
              </a:ext>
            </a:extLst>
          </p:cNvPr>
          <p:cNvSpPr/>
          <p:nvPr/>
        </p:nvSpPr>
        <p:spPr>
          <a:xfrm>
            <a:off x="6295292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24F7852-AB3E-EE63-1F15-80F0CE53C89E}"/>
              </a:ext>
            </a:extLst>
          </p:cNvPr>
          <p:cNvSpPr/>
          <p:nvPr/>
        </p:nvSpPr>
        <p:spPr>
          <a:xfrm>
            <a:off x="6494584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4A7A572-7BA0-FBC3-A8AC-81C9CF9D189F}"/>
              </a:ext>
            </a:extLst>
          </p:cNvPr>
          <p:cNvSpPr/>
          <p:nvPr/>
        </p:nvSpPr>
        <p:spPr>
          <a:xfrm>
            <a:off x="6693876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086E582-E128-926A-C85D-CFD32F511574}"/>
              </a:ext>
            </a:extLst>
          </p:cNvPr>
          <p:cNvSpPr/>
          <p:nvPr/>
        </p:nvSpPr>
        <p:spPr>
          <a:xfrm>
            <a:off x="6893168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AE7B5BB-33A1-B972-B3B3-12C01A9A30F1}"/>
              </a:ext>
            </a:extLst>
          </p:cNvPr>
          <p:cNvSpPr/>
          <p:nvPr/>
        </p:nvSpPr>
        <p:spPr>
          <a:xfrm>
            <a:off x="7092460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3059D08-F99B-5859-3B1C-F3D7ED8F7545}"/>
              </a:ext>
            </a:extLst>
          </p:cNvPr>
          <p:cNvSpPr/>
          <p:nvPr/>
        </p:nvSpPr>
        <p:spPr>
          <a:xfrm>
            <a:off x="7291752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7E65173-1EF1-33F7-7787-812EB5A0D664}"/>
              </a:ext>
            </a:extLst>
          </p:cNvPr>
          <p:cNvSpPr/>
          <p:nvPr/>
        </p:nvSpPr>
        <p:spPr>
          <a:xfrm>
            <a:off x="7491044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5671AF5-AEE3-50EE-9B98-F2824B60ED3E}"/>
              </a:ext>
            </a:extLst>
          </p:cNvPr>
          <p:cNvSpPr/>
          <p:nvPr/>
        </p:nvSpPr>
        <p:spPr>
          <a:xfrm>
            <a:off x="7690336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B3CD503-E02B-86B9-C81C-CC66CEB9851B}"/>
              </a:ext>
            </a:extLst>
          </p:cNvPr>
          <p:cNvSpPr/>
          <p:nvPr/>
        </p:nvSpPr>
        <p:spPr>
          <a:xfrm>
            <a:off x="7889628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FC0F92F-3E55-2526-5E2F-7C237D2F1F6C}"/>
              </a:ext>
            </a:extLst>
          </p:cNvPr>
          <p:cNvSpPr/>
          <p:nvPr/>
        </p:nvSpPr>
        <p:spPr>
          <a:xfrm>
            <a:off x="8088920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B4C51ED-0B7E-5D97-D59B-9C05B4FA69FA}"/>
              </a:ext>
            </a:extLst>
          </p:cNvPr>
          <p:cNvSpPr/>
          <p:nvPr/>
        </p:nvSpPr>
        <p:spPr>
          <a:xfrm>
            <a:off x="8288212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C6E0812-DFF7-F3B7-80A9-DCCD4F08C89F}"/>
              </a:ext>
            </a:extLst>
          </p:cNvPr>
          <p:cNvSpPr/>
          <p:nvPr/>
        </p:nvSpPr>
        <p:spPr>
          <a:xfrm>
            <a:off x="8487504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C92CE6C-059F-0133-3F0B-BE4303A0F8FB}"/>
              </a:ext>
            </a:extLst>
          </p:cNvPr>
          <p:cNvSpPr/>
          <p:nvPr/>
        </p:nvSpPr>
        <p:spPr>
          <a:xfrm>
            <a:off x="8686796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82E49E8-E67A-74A1-8646-C55826A97075}"/>
              </a:ext>
            </a:extLst>
          </p:cNvPr>
          <p:cNvSpPr/>
          <p:nvPr/>
        </p:nvSpPr>
        <p:spPr>
          <a:xfrm>
            <a:off x="8886088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A9F4101-8C9F-A6EF-3DC0-044847BF1AC9}"/>
              </a:ext>
            </a:extLst>
          </p:cNvPr>
          <p:cNvSpPr/>
          <p:nvPr/>
        </p:nvSpPr>
        <p:spPr>
          <a:xfrm>
            <a:off x="9085380" y="226167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5F30755-7EB9-BB00-C51C-3F71CA12EFF6}"/>
              </a:ext>
            </a:extLst>
          </p:cNvPr>
          <p:cNvSpPr/>
          <p:nvPr/>
        </p:nvSpPr>
        <p:spPr>
          <a:xfrm>
            <a:off x="6096000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5E4884B-50A9-6B00-0FB4-432BDB92792C}"/>
              </a:ext>
            </a:extLst>
          </p:cNvPr>
          <p:cNvSpPr/>
          <p:nvPr/>
        </p:nvSpPr>
        <p:spPr>
          <a:xfrm>
            <a:off x="6295292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3569314-D067-868E-296A-F68CD85A1D64}"/>
              </a:ext>
            </a:extLst>
          </p:cNvPr>
          <p:cNvSpPr/>
          <p:nvPr/>
        </p:nvSpPr>
        <p:spPr>
          <a:xfrm>
            <a:off x="6494584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6CAAA09-1167-9BAF-D73C-55FEFFFE3D97}"/>
              </a:ext>
            </a:extLst>
          </p:cNvPr>
          <p:cNvSpPr/>
          <p:nvPr/>
        </p:nvSpPr>
        <p:spPr>
          <a:xfrm>
            <a:off x="6693876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63A9BD6-1638-597D-898D-A3C10B168759}"/>
              </a:ext>
            </a:extLst>
          </p:cNvPr>
          <p:cNvSpPr/>
          <p:nvPr/>
        </p:nvSpPr>
        <p:spPr>
          <a:xfrm>
            <a:off x="6893168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B8C7AB-F49A-CAB5-6754-2C4F2858DE34}"/>
              </a:ext>
            </a:extLst>
          </p:cNvPr>
          <p:cNvSpPr/>
          <p:nvPr/>
        </p:nvSpPr>
        <p:spPr>
          <a:xfrm>
            <a:off x="7092460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6209A8D-D5D3-273C-96FC-092B8A84B5E8}"/>
              </a:ext>
            </a:extLst>
          </p:cNvPr>
          <p:cNvSpPr/>
          <p:nvPr/>
        </p:nvSpPr>
        <p:spPr>
          <a:xfrm>
            <a:off x="7291752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83CFC52-CE16-5722-FDE3-E8D4074420D9}"/>
              </a:ext>
            </a:extLst>
          </p:cNvPr>
          <p:cNvSpPr/>
          <p:nvPr/>
        </p:nvSpPr>
        <p:spPr>
          <a:xfrm>
            <a:off x="7491044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A242CFE-10E8-A8E1-AACA-9A391ADA30FF}"/>
              </a:ext>
            </a:extLst>
          </p:cNvPr>
          <p:cNvSpPr/>
          <p:nvPr/>
        </p:nvSpPr>
        <p:spPr>
          <a:xfrm>
            <a:off x="7690336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E477F47-A0C8-6FAE-DDF2-4209F9E41A84}"/>
              </a:ext>
            </a:extLst>
          </p:cNvPr>
          <p:cNvSpPr/>
          <p:nvPr/>
        </p:nvSpPr>
        <p:spPr>
          <a:xfrm>
            <a:off x="7889628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AB7E2F6-63DB-34D4-6563-C9AF4D74DE88}"/>
              </a:ext>
            </a:extLst>
          </p:cNvPr>
          <p:cNvSpPr/>
          <p:nvPr/>
        </p:nvSpPr>
        <p:spPr>
          <a:xfrm>
            <a:off x="8088920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721A24C-A0EA-F39E-FDD4-C0774857CC23}"/>
              </a:ext>
            </a:extLst>
          </p:cNvPr>
          <p:cNvSpPr/>
          <p:nvPr/>
        </p:nvSpPr>
        <p:spPr>
          <a:xfrm>
            <a:off x="8288212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B6F0BAF-9E4E-4815-3A7A-F88D8A559B1E}"/>
              </a:ext>
            </a:extLst>
          </p:cNvPr>
          <p:cNvSpPr/>
          <p:nvPr/>
        </p:nvSpPr>
        <p:spPr>
          <a:xfrm>
            <a:off x="8487504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EE909F8-6C78-1C6F-FC6C-931A4B78C122}"/>
              </a:ext>
            </a:extLst>
          </p:cNvPr>
          <p:cNvSpPr/>
          <p:nvPr/>
        </p:nvSpPr>
        <p:spPr>
          <a:xfrm>
            <a:off x="8686796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DC6A5B4-15B5-2F3E-264A-C0821FBE0D9A}"/>
              </a:ext>
            </a:extLst>
          </p:cNvPr>
          <p:cNvSpPr/>
          <p:nvPr/>
        </p:nvSpPr>
        <p:spPr>
          <a:xfrm>
            <a:off x="8886088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813968C-1A54-0C5E-808F-81CE9EAC284C}"/>
              </a:ext>
            </a:extLst>
          </p:cNvPr>
          <p:cNvSpPr/>
          <p:nvPr/>
        </p:nvSpPr>
        <p:spPr>
          <a:xfrm>
            <a:off x="9085380" y="249227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AEEF7E1-9B7D-C6DB-1BD2-A9338D203782}"/>
              </a:ext>
            </a:extLst>
          </p:cNvPr>
          <p:cNvSpPr/>
          <p:nvPr/>
        </p:nvSpPr>
        <p:spPr>
          <a:xfrm>
            <a:off x="6096000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92E7645-0F0B-611F-0EC4-A56A7D4AF4FE}"/>
              </a:ext>
            </a:extLst>
          </p:cNvPr>
          <p:cNvSpPr/>
          <p:nvPr/>
        </p:nvSpPr>
        <p:spPr>
          <a:xfrm>
            <a:off x="6295292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C2CF004-561C-CA5A-32FE-90EDBB9DF652}"/>
              </a:ext>
            </a:extLst>
          </p:cNvPr>
          <p:cNvSpPr/>
          <p:nvPr/>
        </p:nvSpPr>
        <p:spPr>
          <a:xfrm>
            <a:off x="6494584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8714D79-D1CB-E1BA-7383-EF523D4863E1}"/>
              </a:ext>
            </a:extLst>
          </p:cNvPr>
          <p:cNvSpPr/>
          <p:nvPr/>
        </p:nvSpPr>
        <p:spPr>
          <a:xfrm>
            <a:off x="6693876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4E34AC4-063A-0271-8689-38321C21D54D}"/>
              </a:ext>
            </a:extLst>
          </p:cNvPr>
          <p:cNvSpPr/>
          <p:nvPr/>
        </p:nvSpPr>
        <p:spPr>
          <a:xfrm>
            <a:off x="6893168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250461-F21A-F329-9F79-8CB711B14996}"/>
              </a:ext>
            </a:extLst>
          </p:cNvPr>
          <p:cNvSpPr/>
          <p:nvPr/>
        </p:nvSpPr>
        <p:spPr>
          <a:xfrm>
            <a:off x="7092460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4FA1072E-5E0B-E9FB-0642-73C861B49FC1}"/>
              </a:ext>
            </a:extLst>
          </p:cNvPr>
          <p:cNvSpPr/>
          <p:nvPr/>
        </p:nvSpPr>
        <p:spPr>
          <a:xfrm>
            <a:off x="7291752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0046A69-B42B-2250-68CA-93DFE74C114B}"/>
              </a:ext>
            </a:extLst>
          </p:cNvPr>
          <p:cNvSpPr/>
          <p:nvPr/>
        </p:nvSpPr>
        <p:spPr>
          <a:xfrm>
            <a:off x="7491044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EA33CBD-B534-A496-4696-0051CD2A0F5E}"/>
              </a:ext>
            </a:extLst>
          </p:cNvPr>
          <p:cNvSpPr/>
          <p:nvPr/>
        </p:nvSpPr>
        <p:spPr>
          <a:xfrm>
            <a:off x="7690336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D48160A-FA37-270E-C42E-5AC72548D0BC}"/>
              </a:ext>
            </a:extLst>
          </p:cNvPr>
          <p:cNvSpPr/>
          <p:nvPr/>
        </p:nvSpPr>
        <p:spPr>
          <a:xfrm>
            <a:off x="7889628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56F8FDE-5A00-E33D-E92A-B7FF087BF7ED}"/>
              </a:ext>
            </a:extLst>
          </p:cNvPr>
          <p:cNvSpPr/>
          <p:nvPr/>
        </p:nvSpPr>
        <p:spPr>
          <a:xfrm>
            <a:off x="8088920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AEC1014-C4AA-9916-6314-7B4B0E663BE2}"/>
              </a:ext>
            </a:extLst>
          </p:cNvPr>
          <p:cNvSpPr/>
          <p:nvPr/>
        </p:nvSpPr>
        <p:spPr>
          <a:xfrm>
            <a:off x="8288212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0E2B68F-8FFC-F4D1-644B-96077DDF10CC}"/>
              </a:ext>
            </a:extLst>
          </p:cNvPr>
          <p:cNvSpPr/>
          <p:nvPr/>
        </p:nvSpPr>
        <p:spPr>
          <a:xfrm>
            <a:off x="8487504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FF99248-1ECD-C8A5-E54C-269878B2E911}"/>
              </a:ext>
            </a:extLst>
          </p:cNvPr>
          <p:cNvSpPr/>
          <p:nvPr/>
        </p:nvSpPr>
        <p:spPr>
          <a:xfrm>
            <a:off x="8686796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7D87AB4-9E32-2185-D0EB-F06140514AC0}"/>
              </a:ext>
            </a:extLst>
          </p:cNvPr>
          <p:cNvSpPr/>
          <p:nvPr/>
        </p:nvSpPr>
        <p:spPr>
          <a:xfrm>
            <a:off x="8886088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F39A110-DE49-1EE6-084D-45AC5B7B5281}"/>
              </a:ext>
            </a:extLst>
          </p:cNvPr>
          <p:cNvSpPr/>
          <p:nvPr/>
        </p:nvSpPr>
        <p:spPr>
          <a:xfrm>
            <a:off x="9085380" y="272288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CE32287-7CB1-1F92-65A9-E22B28FF4911}"/>
              </a:ext>
            </a:extLst>
          </p:cNvPr>
          <p:cNvSpPr/>
          <p:nvPr/>
        </p:nvSpPr>
        <p:spPr>
          <a:xfrm>
            <a:off x="6096000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EF51EE1-2D66-4E3B-9A54-70D8E02F23E5}"/>
              </a:ext>
            </a:extLst>
          </p:cNvPr>
          <p:cNvSpPr/>
          <p:nvPr/>
        </p:nvSpPr>
        <p:spPr>
          <a:xfrm>
            <a:off x="6295292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425D065-85A4-F35E-AA82-8B3F30F49FF2}"/>
              </a:ext>
            </a:extLst>
          </p:cNvPr>
          <p:cNvSpPr/>
          <p:nvPr/>
        </p:nvSpPr>
        <p:spPr>
          <a:xfrm>
            <a:off x="6494584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DE7D304-F3CC-1901-A1BA-B519343D7D0D}"/>
              </a:ext>
            </a:extLst>
          </p:cNvPr>
          <p:cNvSpPr/>
          <p:nvPr/>
        </p:nvSpPr>
        <p:spPr>
          <a:xfrm>
            <a:off x="6693876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FE993646-67EC-B4EC-28D1-F216AE92D336}"/>
              </a:ext>
            </a:extLst>
          </p:cNvPr>
          <p:cNvSpPr/>
          <p:nvPr/>
        </p:nvSpPr>
        <p:spPr>
          <a:xfrm>
            <a:off x="6893168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84CB95F6-AB8B-D50F-5F62-F0A9AE7C6110}"/>
              </a:ext>
            </a:extLst>
          </p:cNvPr>
          <p:cNvSpPr/>
          <p:nvPr/>
        </p:nvSpPr>
        <p:spPr>
          <a:xfrm>
            <a:off x="7092460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16E092A-A34E-C118-B191-DA1B65B9925B}"/>
              </a:ext>
            </a:extLst>
          </p:cNvPr>
          <p:cNvSpPr/>
          <p:nvPr/>
        </p:nvSpPr>
        <p:spPr>
          <a:xfrm>
            <a:off x="7291752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E76CB24F-6A28-439E-F576-144B6323D7C6}"/>
              </a:ext>
            </a:extLst>
          </p:cNvPr>
          <p:cNvSpPr/>
          <p:nvPr/>
        </p:nvSpPr>
        <p:spPr>
          <a:xfrm>
            <a:off x="7491044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55FB7DD-2D32-56CD-D331-EA569A381B07}"/>
              </a:ext>
            </a:extLst>
          </p:cNvPr>
          <p:cNvSpPr/>
          <p:nvPr/>
        </p:nvSpPr>
        <p:spPr>
          <a:xfrm>
            <a:off x="7690336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BB0DB81-FED9-9E1C-CFE0-07A45FEDB702}"/>
              </a:ext>
            </a:extLst>
          </p:cNvPr>
          <p:cNvSpPr/>
          <p:nvPr/>
        </p:nvSpPr>
        <p:spPr>
          <a:xfrm>
            <a:off x="7889628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BB74DC0-CE22-BE32-8E1C-83322483C63A}"/>
              </a:ext>
            </a:extLst>
          </p:cNvPr>
          <p:cNvSpPr/>
          <p:nvPr/>
        </p:nvSpPr>
        <p:spPr>
          <a:xfrm>
            <a:off x="8088920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365B3FB-14DE-2965-3654-ABBD478D5188}"/>
              </a:ext>
            </a:extLst>
          </p:cNvPr>
          <p:cNvSpPr/>
          <p:nvPr/>
        </p:nvSpPr>
        <p:spPr>
          <a:xfrm>
            <a:off x="8288212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1439C1A-F22B-AC96-4260-5AC0B9CB3DD3}"/>
              </a:ext>
            </a:extLst>
          </p:cNvPr>
          <p:cNvSpPr/>
          <p:nvPr/>
        </p:nvSpPr>
        <p:spPr>
          <a:xfrm>
            <a:off x="8487504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010A04B-1786-BC6D-121D-79CE6EAE9D27}"/>
              </a:ext>
            </a:extLst>
          </p:cNvPr>
          <p:cNvSpPr/>
          <p:nvPr/>
        </p:nvSpPr>
        <p:spPr>
          <a:xfrm>
            <a:off x="8686796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FA52523-B229-68C7-FC7E-23207DC0A45C}"/>
              </a:ext>
            </a:extLst>
          </p:cNvPr>
          <p:cNvSpPr/>
          <p:nvPr/>
        </p:nvSpPr>
        <p:spPr>
          <a:xfrm>
            <a:off x="8886088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E702651D-777A-7C64-19C6-8FAD321128C6}"/>
              </a:ext>
            </a:extLst>
          </p:cNvPr>
          <p:cNvSpPr/>
          <p:nvPr/>
        </p:nvSpPr>
        <p:spPr>
          <a:xfrm>
            <a:off x="9085380" y="2953487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DF41D13-0BAB-269C-A138-D3490A4DFE5A}"/>
              </a:ext>
            </a:extLst>
          </p:cNvPr>
          <p:cNvSpPr/>
          <p:nvPr/>
        </p:nvSpPr>
        <p:spPr>
          <a:xfrm>
            <a:off x="6096000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807F2AEC-F0C2-8867-2EBB-D07561E3F772}"/>
              </a:ext>
            </a:extLst>
          </p:cNvPr>
          <p:cNvSpPr/>
          <p:nvPr/>
        </p:nvSpPr>
        <p:spPr>
          <a:xfrm>
            <a:off x="6295292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3AD0A77-1636-16CE-6A74-CE749222DCC8}"/>
              </a:ext>
            </a:extLst>
          </p:cNvPr>
          <p:cNvSpPr/>
          <p:nvPr/>
        </p:nvSpPr>
        <p:spPr>
          <a:xfrm>
            <a:off x="6494584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DF30647-5AE6-A14E-93AC-A1390CBEF291}"/>
              </a:ext>
            </a:extLst>
          </p:cNvPr>
          <p:cNvSpPr/>
          <p:nvPr/>
        </p:nvSpPr>
        <p:spPr>
          <a:xfrm>
            <a:off x="6693876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076E613-416F-51E5-E93D-39D19A60303B}"/>
              </a:ext>
            </a:extLst>
          </p:cNvPr>
          <p:cNvSpPr/>
          <p:nvPr/>
        </p:nvSpPr>
        <p:spPr>
          <a:xfrm>
            <a:off x="6893168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88C76CAD-C29A-71F4-B310-9C02E1C7A3C3}"/>
              </a:ext>
            </a:extLst>
          </p:cNvPr>
          <p:cNvSpPr/>
          <p:nvPr/>
        </p:nvSpPr>
        <p:spPr>
          <a:xfrm>
            <a:off x="7092460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8EAE8CB-F982-507D-09E8-5EBC8EF780E6}"/>
              </a:ext>
            </a:extLst>
          </p:cNvPr>
          <p:cNvSpPr/>
          <p:nvPr/>
        </p:nvSpPr>
        <p:spPr>
          <a:xfrm>
            <a:off x="7291752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9BD71371-6287-76B5-5933-21C8EEA6F9CC}"/>
              </a:ext>
            </a:extLst>
          </p:cNvPr>
          <p:cNvSpPr/>
          <p:nvPr/>
        </p:nvSpPr>
        <p:spPr>
          <a:xfrm>
            <a:off x="7491044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9C85476-E9C0-6C23-00F8-0AAA09F6E388}"/>
              </a:ext>
            </a:extLst>
          </p:cNvPr>
          <p:cNvSpPr/>
          <p:nvPr/>
        </p:nvSpPr>
        <p:spPr>
          <a:xfrm>
            <a:off x="7690336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C0C91B9-D2E4-EAC7-4922-F1AE78641478}"/>
              </a:ext>
            </a:extLst>
          </p:cNvPr>
          <p:cNvSpPr/>
          <p:nvPr/>
        </p:nvSpPr>
        <p:spPr>
          <a:xfrm>
            <a:off x="7889628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1DAF026-034B-6407-452B-92AA87EB1337}"/>
              </a:ext>
            </a:extLst>
          </p:cNvPr>
          <p:cNvSpPr/>
          <p:nvPr/>
        </p:nvSpPr>
        <p:spPr>
          <a:xfrm>
            <a:off x="8088920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775AD38-E2D6-FAAF-67F1-411032FFA306}"/>
              </a:ext>
            </a:extLst>
          </p:cNvPr>
          <p:cNvSpPr/>
          <p:nvPr/>
        </p:nvSpPr>
        <p:spPr>
          <a:xfrm>
            <a:off x="8288212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6C0E339-D035-FE50-F0BD-69CDF72E4B91}"/>
              </a:ext>
            </a:extLst>
          </p:cNvPr>
          <p:cNvSpPr/>
          <p:nvPr/>
        </p:nvSpPr>
        <p:spPr>
          <a:xfrm>
            <a:off x="8487504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1A5CB27C-769A-04EF-36F2-EF6667321C64}"/>
              </a:ext>
            </a:extLst>
          </p:cNvPr>
          <p:cNvSpPr/>
          <p:nvPr/>
        </p:nvSpPr>
        <p:spPr>
          <a:xfrm>
            <a:off x="8686796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7A62855-4D1F-4106-67A9-66807C0AEE48}"/>
              </a:ext>
            </a:extLst>
          </p:cNvPr>
          <p:cNvSpPr/>
          <p:nvPr/>
        </p:nvSpPr>
        <p:spPr>
          <a:xfrm>
            <a:off x="8886088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7373219-CEE9-54EC-3571-63C0903715F6}"/>
              </a:ext>
            </a:extLst>
          </p:cNvPr>
          <p:cNvSpPr/>
          <p:nvPr/>
        </p:nvSpPr>
        <p:spPr>
          <a:xfrm>
            <a:off x="9085380" y="3184092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6B062B0-3304-2801-BB95-16F3E478F183}"/>
              </a:ext>
            </a:extLst>
          </p:cNvPr>
          <p:cNvSpPr/>
          <p:nvPr/>
        </p:nvSpPr>
        <p:spPr>
          <a:xfrm>
            <a:off x="6096000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8A11511-2B57-382A-79BF-51777C4204F9}"/>
              </a:ext>
            </a:extLst>
          </p:cNvPr>
          <p:cNvSpPr/>
          <p:nvPr/>
        </p:nvSpPr>
        <p:spPr>
          <a:xfrm>
            <a:off x="6295292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AB01C506-9258-73CD-51FA-5CEB8C027026}"/>
              </a:ext>
            </a:extLst>
          </p:cNvPr>
          <p:cNvSpPr/>
          <p:nvPr/>
        </p:nvSpPr>
        <p:spPr>
          <a:xfrm>
            <a:off x="6494584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D7476B2-BFF0-D470-DF3D-A59B17DF8F45}"/>
              </a:ext>
            </a:extLst>
          </p:cNvPr>
          <p:cNvSpPr/>
          <p:nvPr/>
        </p:nvSpPr>
        <p:spPr>
          <a:xfrm>
            <a:off x="6693876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0DEC3689-0B5E-9B95-B0F5-AE53762FF27F}"/>
              </a:ext>
            </a:extLst>
          </p:cNvPr>
          <p:cNvSpPr/>
          <p:nvPr/>
        </p:nvSpPr>
        <p:spPr>
          <a:xfrm>
            <a:off x="6893168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B1C583D-A79B-2DB0-8D83-4BFAAE65BF53}"/>
              </a:ext>
            </a:extLst>
          </p:cNvPr>
          <p:cNvSpPr/>
          <p:nvPr/>
        </p:nvSpPr>
        <p:spPr>
          <a:xfrm>
            <a:off x="7092460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B3CE981-61F7-C0C4-58CA-1389ADFCDD09}"/>
              </a:ext>
            </a:extLst>
          </p:cNvPr>
          <p:cNvSpPr/>
          <p:nvPr/>
        </p:nvSpPr>
        <p:spPr>
          <a:xfrm>
            <a:off x="7291752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C1029C2-59CE-59BE-CD06-3A36485F1BBC}"/>
              </a:ext>
            </a:extLst>
          </p:cNvPr>
          <p:cNvSpPr/>
          <p:nvPr/>
        </p:nvSpPr>
        <p:spPr>
          <a:xfrm>
            <a:off x="7491044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730F6BC-B4FD-9286-CFE0-F8154BC984AB}"/>
              </a:ext>
            </a:extLst>
          </p:cNvPr>
          <p:cNvSpPr/>
          <p:nvPr/>
        </p:nvSpPr>
        <p:spPr>
          <a:xfrm>
            <a:off x="7690336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DCF824-1D9B-516A-805D-09CE37E334EF}"/>
              </a:ext>
            </a:extLst>
          </p:cNvPr>
          <p:cNvSpPr/>
          <p:nvPr/>
        </p:nvSpPr>
        <p:spPr>
          <a:xfrm>
            <a:off x="7889628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593554C-E237-3E90-B0A1-9E92CF0D9D38}"/>
              </a:ext>
            </a:extLst>
          </p:cNvPr>
          <p:cNvSpPr/>
          <p:nvPr/>
        </p:nvSpPr>
        <p:spPr>
          <a:xfrm>
            <a:off x="8088920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5799092B-69AF-6CCA-65A1-7038AC71AF05}"/>
              </a:ext>
            </a:extLst>
          </p:cNvPr>
          <p:cNvSpPr/>
          <p:nvPr/>
        </p:nvSpPr>
        <p:spPr>
          <a:xfrm>
            <a:off x="8288212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3AC34AA-D8D6-F6AB-55A4-C7863E413CA9}"/>
              </a:ext>
            </a:extLst>
          </p:cNvPr>
          <p:cNvSpPr/>
          <p:nvPr/>
        </p:nvSpPr>
        <p:spPr>
          <a:xfrm>
            <a:off x="8487504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5A50CB13-1A38-52C0-056B-4133E661958C}"/>
              </a:ext>
            </a:extLst>
          </p:cNvPr>
          <p:cNvSpPr/>
          <p:nvPr/>
        </p:nvSpPr>
        <p:spPr>
          <a:xfrm>
            <a:off x="8686796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52C4166F-6BF7-66D6-B2BC-28B6672C0DBB}"/>
              </a:ext>
            </a:extLst>
          </p:cNvPr>
          <p:cNvSpPr/>
          <p:nvPr/>
        </p:nvSpPr>
        <p:spPr>
          <a:xfrm>
            <a:off x="8886088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DC144803-C97E-0DCC-EA1B-B9711EA8808E}"/>
              </a:ext>
            </a:extLst>
          </p:cNvPr>
          <p:cNvSpPr/>
          <p:nvPr/>
        </p:nvSpPr>
        <p:spPr>
          <a:xfrm>
            <a:off x="9085380" y="341670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E39DE29F-75BB-631D-A5C4-A6F2B9815AE0}"/>
              </a:ext>
            </a:extLst>
          </p:cNvPr>
          <p:cNvSpPr/>
          <p:nvPr/>
        </p:nvSpPr>
        <p:spPr>
          <a:xfrm>
            <a:off x="6096000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95AC68BF-588B-23B5-ECE7-5AA466BD6EF7}"/>
              </a:ext>
            </a:extLst>
          </p:cNvPr>
          <p:cNvSpPr/>
          <p:nvPr/>
        </p:nvSpPr>
        <p:spPr>
          <a:xfrm>
            <a:off x="6295292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7ADDE134-0FC3-F5AD-1925-2EDA85745794}"/>
              </a:ext>
            </a:extLst>
          </p:cNvPr>
          <p:cNvSpPr/>
          <p:nvPr/>
        </p:nvSpPr>
        <p:spPr>
          <a:xfrm>
            <a:off x="6494584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807F3DE8-D958-90C9-9EE0-AD9CB4542FBA}"/>
              </a:ext>
            </a:extLst>
          </p:cNvPr>
          <p:cNvSpPr/>
          <p:nvPr/>
        </p:nvSpPr>
        <p:spPr>
          <a:xfrm>
            <a:off x="6693876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5C5D464A-72BE-01BC-A800-A65EA2E7C11A}"/>
              </a:ext>
            </a:extLst>
          </p:cNvPr>
          <p:cNvSpPr/>
          <p:nvPr/>
        </p:nvSpPr>
        <p:spPr>
          <a:xfrm>
            <a:off x="6893168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7475456A-DA97-8BEB-8E00-CB58B917CD3C}"/>
              </a:ext>
            </a:extLst>
          </p:cNvPr>
          <p:cNvSpPr/>
          <p:nvPr/>
        </p:nvSpPr>
        <p:spPr>
          <a:xfrm>
            <a:off x="7092460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D20A177D-A874-FD0D-C7DB-D529C27F51E3}"/>
              </a:ext>
            </a:extLst>
          </p:cNvPr>
          <p:cNvSpPr/>
          <p:nvPr/>
        </p:nvSpPr>
        <p:spPr>
          <a:xfrm>
            <a:off x="7291752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4BDED81E-A184-E5F6-2B77-1A44F73E5C4C}"/>
              </a:ext>
            </a:extLst>
          </p:cNvPr>
          <p:cNvSpPr/>
          <p:nvPr/>
        </p:nvSpPr>
        <p:spPr>
          <a:xfrm>
            <a:off x="7491044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B9B71E50-36E8-DD6D-EA95-428A1A8D9333}"/>
              </a:ext>
            </a:extLst>
          </p:cNvPr>
          <p:cNvSpPr/>
          <p:nvPr/>
        </p:nvSpPr>
        <p:spPr>
          <a:xfrm>
            <a:off x="7690336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50868FE-A87A-0B00-D13D-89383FF103E7}"/>
              </a:ext>
            </a:extLst>
          </p:cNvPr>
          <p:cNvSpPr/>
          <p:nvPr/>
        </p:nvSpPr>
        <p:spPr>
          <a:xfrm>
            <a:off x="7889628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FF2F5C70-DC4C-7EDA-2032-18061FE08035}"/>
              </a:ext>
            </a:extLst>
          </p:cNvPr>
          <p:cNvSpPr/>
          <p:nvPr/>
        </p:nvSpPr>
        <p:spPr>
          <a:xfrm>
            <a:off x="8088920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D62372A-AFFB-A99A-FF5C-AA23B64EFE6A}"/>
              </a:ext>
            </a:extLst>
          </p:cNvPr>
          <p:cNvSpPr/>
          <p:nvPr/>
        </p:nvSpPr>
        <p:spPr>
          <a:xfrm>
            <a:off x="8288212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8B67A561-0764-8093-AFEC-AAAB55DBDCC3}"/>
              </a:ext>
            </a:extLst>
          </p:cNvPr>
          <p:cNvSpPr/>
          <p:nvPr/>
        </p:nvSpPr>
        <p:spPr>
          <a:xfrm>
            <a:off x="8487504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6070049-8580-BF44-ABF5-4BF1C44C1BE6}"/>
              </a:ext>
            </a:extLst>
          </p:cNvPr>
          <p:cNvSpPr/>
          <p:nvPr/>
        </p:nvSpPr>
        <p:spPr>
          <a:xfrm>
            <a:off x="8686796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5F7A7FF5-6366-2D2F-E3E2-1083464E12C9}"/>
              </a:ext>
            </a:extLst>
          </p:cNvPr>
          <p:cNvSpPr/>
          <p:nvPr/>
        </p:nvSpPr>
        <p:spPr>
          <a:xfrm>
            <a:off x="8886088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BDF0040F-BB88-56AD-A620-137C91DE0ED5}"/>
              </a:ext>
            </a:extLst>
          </p:cNvPr>
          <p:cNvSpPr/>
          <p:nvPr/>
        </p:nvSpPr>
        <p:spPr>
          <a:xfrm>
            <a:off x="9085380" y="364730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221AEA85-B002-A190-AB99-EE271ACDF34F}"/>
              </a:ext>
            </a:extLst>
          </p:cNvPr>
          <p:cNvSpPr/>
          <p:nvPr/>
        </p:nvSpPr>
        <p:spPr>
          <a:xfrm>
            <a:off x="6096000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A66ACED4-FC3A-6B98-545F-1E93EE3A8C31}"/>
              </a:ext>
            </a:extLst>
          </p:cNvPr>
          <p:cNvSpPr/>
          <p:nvPr/>
        </p:nvSpPr>
        <p:spPr>
          <a:xfrm>
            <a:off x="6295292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358C9F71-6D22-84D8-53C7-51A1C5DBC6C1}"/>
              </a:ext>
            </a:extLst>
          </p:cNvPr>
          <p:cNvSpPr/>
          <p:nvPr/>
        </p:nvSpPr>
        <p:spPr>
          <a:xfrm>
            <a:off x="6494584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1220494B-DE61-A942-9502-8AB9ADAFA2FC}"/>
              </a:ext>
            </a:extLst>
          </p:cNvPr>
          <p:cNvSpPr/>
          <p:nvPr/>
        </p:nvSpPr>
        <p:spPr>
          <a:xfrm>
            <a:off x="6693876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5A2D7DAB-C67C-C424-C6F8-A24ACB1ED6CB}"/>
              </a:ext>
            </a:extLst>
          </p:cNvPr>
          <p:cNvSpPr/>
          <p:nvPr/>
        </p:nvSpPr>
        <p:spPr>
          <a:xfrm>
            <a:off x="6893168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785620D9-0721-35EC-8661-20D243E81293}"/>
              </a:ext>
            </a:extLst>
          </p:cNvPr>
          <p:cNvSpPr/>
          <p:nvPr/>
        </p:nvSpPr>
        <p:spPr>
          <a:xfrm>
            <a:off x="7092460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3815F2C9-5046-6016-49EE-D2D97A9ADD5A}"/>
              </a:ext>
            </a:extLst>
          </p:cNvPr>
          <p:cNvSpPr/>
          <p:nvPr/>
        </p:nvSpPr>
        <p:spPr>
          <a:xfrm>
            <a:off x="7291752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41E6572-9EA1-D6A5-08F9-73B021593D42}"/>
              </a:ext>
            </a:extLst>
          </p:cNvPr>
          <p:cNvSpPr/>
          <p:nvPr/>
        </p:nvSpPr>
        <p:spPr>
          <a:xfrm>
            <a:off x="7491044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F67025F9-9389-87AE-A4CB-D8ED8A38F0BF}"/>
              </a:ext>
            </a:extLst>
          </p:cNvPr>
          <p:cNvSpPr/>
          <p:nvPr/>
        </p:nvSpPr>
        <p:spPr>
          <a:xfrm>
            <a:off x="7690336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308406F-00DD-88F9-BDCD-885ECC513F17}"/>
              </a:ext>
            </a:extLst>
          </p:cNvPr>
          <p:cNvSpPr/>
          <p:nvPr/>
        </p:nvSpPr>
        <p:spPr>
          <a:xfrm>
            <a:off x="7889628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12812DE8-3C7A-7BED-4118-CC37A67A7FD0}"/>
              </a:ext>
            </a:extLst>
          </p:cNvPr>
          <p:cNvSpPr/>
          <p:nvPr/>
        </p:nvSpPr>
        <p:spPr>
          <a:xfrm>
            <a:off x="8088920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6E9E073-AC34-4F5A-07E9-9A01A009ABB9}"/>
              </a:ext>
            </a:extLst>
          </p:cNvPr>
          <p:cNvSpPr/>
          <p:nvPr/>
        </p:nvSpPr>
        <p:spPr>
          <a:xfrm>
            <a:off x="8288212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66D40BFB-32D2-7544-2144-514B2CB8650F}"/>
              </a:ext>
            </a:extLst>
          </p:cNvPr>
          <p:cNvSpPr/>
          <p:nvPr/>
        </p:nvSpPr>
        <p:spPr>
          <a:xfrm>
            <a:off x="8487504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A26406F1-4EE1-BCA6-A472-306B17A53686}"/>
              </a:ext>
            </a:extLst>
          </p:cNvPr>
          <p:cNvSpPr/>
          <p:nvPr/>
        </p:nvSpPr>
        <p:spPr>
          <a:xfrm>
            <a:off x="8686796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591BCA01-F4A2-B8FE-D030-904A38BE6487}"/>
              </a:ext>
            </a:extLst>
          </p:cNvPr>
          <p:cNvSpPr/>
          <p:nvPr/>
        </p:nvSpPr>
        <p:spPr>
          <a:xfrm>
            <a:off x="8886088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5F963303-F267-24A9-7C93-FB1C8B78ED8B}"/>
              </a:ext>
            </a:extLst>
          </p:cNvPr>
          <p:cNvSpPr/>
          <p:nvPr/>
        </p:nvSpPr>
        <p:spPr>
          <a:xfrm>
            <a:off x="9085380" y="387791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B0C7E33C-EB8E-4FE0-DDC9-C3D9FCD625C0}"/>
              </a:ext>
            </a:extLst>
          </p:cNvPr>
          <p:cNvSpPr/>
          <p:nvPr/>
        </p:nvSpPr>
        <p:spPr>
          <a:xfrm>
            <a:off x="6096000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1DD01DC9-F7E3-AC44-8F1B-082C7802A2FF}"/>
              </a:ext>
            </a:extLst>
          </p:cNvPr>
          <p:cNvSpPr/>
          <p:nvPr/>
        </p:nvSpPr>
        <p:spPr>
          <a:xfrm>
            <a:off x="6295292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D8A37ACD-A36B-4187-E247-5E5DBE85BB97}"/>
              </a:ext>
            </a:extLst>
          </p:cNvPr>
          <p:cNvSpPr/>
          <p:nvPr/>
        </p:nvSpPr>
        <p:spPr>
          <a:xfrm>
            <a:off x="6494584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228CB522-9E82-EAD1-634E-3093DD9EAE2A}"/>
              </a:ext>
            </a:extLst>
          </p:cNvPr>
          <p:cNvSpPr/>
          <p:nvPr/>
        </p:nvSpPr>
        <p:spPr>
          <a:xfrm>
            <a:off x="6693876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053623FF-03A4-4E8E-9D0B-82415F12FE3D}"/>
              </a:ext>
            </a:extLst>
          </p:cNvPr>
          <p:cNvSpPr/>
          <p:nvPr/>
        </p:nvSpPr>
        <p:spPr>
          <a:xfrm>
            <a:off x="6893168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59C2F466-22AE-0D42-ECF7-6CAFA307CF76}"/>
              </a:ext>
            </a:extLst>
          </p:cNvPr>
          <p:cNvSpPr/>
          <p:nvPr/>
        </p:nvSpPr>
        <p:spPr>
          <a:xfrm>
            <a:off x="7092460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9191B9BD-0934-CFBB-B927-6092720A4EA7}"/>
              </a:ext>
            </a:extLst>
          </p:cNvPr>
          <p:cNvSpPr/>
          <p:nvPr/>
        </p:nvSpPr>
        <p:spPr>
          <a:xfrm>
            <a:off x="7291752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B6796037-3FBF-9E25-EC3C-8D3E8835AC5A}"/>
              </a:ext>
            </a:extLst>
          </p:cNvPr>
          <p:cNvSpPr/>
          <p:nvPr/>
        </p:nvSpPr>
        <p:spPr>
          <a:xfrm>
            <a:off x="7491044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A882C2B-4F5F-CD0C-78E9-11E5AD348AFD}"/>
              </a:ext>
            </a:extLst>
          </p:cNvPr>
          <p:cNvSpPr/>
          <p:nvPr/>
        </p:nvSpPr>
        <p:spPr>
          <a:xfrm>
            <a:off x="7690336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69D53C71-78D7-01F4-8559-7EDC9229A12D}"/>
              </a:ext>
            </a:extLst>
          </p:cNvPr>
          <p:cNvSpPr/>
          <p:nvPr/>
        </p:nvSpPr>
        <p:spPr>
          <a:xfrm>
            <a:off x="7889628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9D500BD-A022-B756-7C7E-77C5BDAF67F8}"/>
              </a:ext>
            </a:extLst>
          </p:cNvPr>
          <p:cNvSpPr/>
          <p:nvPr/>
        </p:nvSpPr>
        <p:spPr>
          <a:xfrm>
            <a:off x="8088920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DE451429-ECC5-3C9F-9FA0-2AB4941265DD}"/>
              </a:ext>
            </a:extLst>
          </p:cNvPr>
          <p:cNvSpPr/>
          <p:nvPr/>
        </p:nvSpPr>
        <p:spPr>
          <a:xfrm>
            <a:off x="8288212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397293B6-2A8D-D3DF-AD39-3A74BC753E75}"/>
              </a:ext>
            </a:extLst>
          </p:cNvPr>
          <p:cNvSpPr/>
          <p:nvPr/>
        </p:nvSpPr>
        <p:spPr>
          <a:xfrm>
            <a:off x="8487504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82543F-168B-561E-B4C0-E1F05458E466}"/>
              </a:ext>
            </a:extLst>
          </p:cNvPr>
          <p:cNvSpPr/>
          <p:nvPr/>
        </p:nvSpPr>
        <p:spPr>
          <a:xfrm>
            <a:off x="8686796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20B43365-87BE-A05C-0AAE-5ECCD6B0F60F}"/>
              </a:ext>
            </a:extLst>
          </p:cNvPr>
          <p:cNvSpPr/>
          <p:nvPr/>
        </p:nvSpPr>
        <p:spPr>
          <a:xfrm>
            <a:off x="8886088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8753198-D2BE-3236-2F00-CA702B5333A6}"/>
              </a:ext>
            </a:extLst>
          </p:cNvPr>
          <p:cNvSpPr/>
          <p:nvPr/>
        </p:nvSpPr>
        <p:spPr>
          <a:xfrm>
            <a:off x="9085380" y="410851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4A60F237-ED6A-6C13-20C8-D8038BFADC11}"/>
              </a:ext>
            </a:extLst>
          </p:cNvPr>
          <p:cNvSpPr/>
          <p:nvPr/>
        </p:nvSpPr>
        <p:spPr>
          <a:xfrm>
            <a:off x="6096000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D07EFD3A-6D0E-94DE-D85D-C04329793070}"/>
              </a:ext>
            </a:extLst>
          </p:cNvPr>
          <p:cNvSpPr/>
          <p:nvPr/>
        </p:nvSpPr>
        <p:spPr>
          <a:xfrm>
            <a:off x="6295292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9D8D6A62-699D-DA7F-C093-4DA15DCD8A74}"/>
              </a:ext>
            </a:extLst>
          </p:cNvPr>
          <p:cNvSpPr/>
          <p:nvPr/>
        </p:nvSpPr>
        <p:spPr>
          <a:xfrm>
            <a:off x="6494584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D3E28E84-DF5B-3E8F-CF49-86CDEE36BF65}"/>
              </a:ext>
            </a:extLst>
          </p:cNvPr>
          <p:cNvSpPr/>
          <p:nvPr/>
        </p:nvSpPr>
        <p:spPr>
          <a:xfrm>
            <a:off x="6693876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D6BD75D2-E618-366A-27BB-35A2E9CF1273}"/>
              </a:ext>
            </a:extLst>
          </p:cNvPr>
          <p:cNvSpPr/>
          <p:nvPr/>
        </p:nvSpPr>
        <p:spPr>
          <a:xfrm>
            <a:off x="6893168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4BBC67EE-DDF2-D8CB-EB89-73A0F64FA3F1}"/>
              </a:ext>
            </a:extLst>
          </p:cNvPr>
          <p:cNvSpPr/>
          <p:nvPr/>
        </p:nvSpPr>
        <p:spPr>
          <a:xfrm>
            <a:off x="7092460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A6EFEACB-1304-7906-F6F1-7EC697B5ED8E}"/>
              </a:ext>
            </a:extLst>
          </p:cNvPr>
          <p:cNvSpPr/>
          <p:nvPr/>
        </p:nvSpPr>
        <p:spPr>
          <a:xfrm>
            <a:off x="7291752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1EF57F89-2746-535E-BA09-345C4F88ECF4}"/>
              </a:ext>
            </a:extLst>
          </p:cNvPr>
          <p:cNvSpPr/>
          <p:nvPr/>
        </p:nvSpPr>
        <p:spPr>
          <a:xfrm>
            <a:off x="7491044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BF84175-72C7-26B3-C65A-0750A0D41590}"/>
              </a:ext>
            </a:extLst>
          </p:cNvPr>
          <p:cNvSpPr/>
          <p:nvPr/>
        </p:nvSpPr>
        <p:spPr>
          <a:xfrm>
            <a:off x="7690336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BF3DE877-95CB-CFFC-9CA7-A0240CF02E4F}"/>
              </a:ext>
            </a:extLst>
          </p:cNvPr>
          <p:cNvSpPr/>
          <p:nvPr/>
        </p:nvSpPr>
        <p:spPr>
          <a:xfrm>
            <a:off x="7889628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1627C9A-094C-E6B5-8614-BC60B3E763BF}"/>
              </a:ext>
            </a:extLst>
          </p:cNvPr>
          <p:cNvSpPr/>
          <p:nvPr/>
        </p:nvSpPr>
        <p:spPr>
          <a:xfrm>
            <a:off x="8088920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8EEF3A4F-29A8-ACF2-7B6E-D0230A9A0EF1}"/>
              </a:ext>
            </a:extLst>
          </p:cNvPr>
          <p:cNvSpPr/>
          <p:nvPr/>
        </p:nvSpPr>
        <p:spPr>
          <a:xfrm>
            <a:off x="8288212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552996-40F4-0042-CC7F-8AEB5C843B94}"/>
              </a:ext>
            </a:extLst>
          </p:cNvPr>
          <p:cNvSpPr/>
          <p:nvPr/>
        </p:nvSpPr>
        <p:spPr>
          <a:xfrm>
            <a:off x="8487504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CAEF4A79-F6F3-A000-E16A-36B8A13709EC}"/>
              </a:ext>
            </a:extLst>
          </p:cNvPr>
          <p:cNvSpPr/>
          <p:nvPr/>
        </p:nvSpPr>
        <p:spPr>
          <a:xfrm>
            <a:off x="8686796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BFE215BF-BBC2-C145-45F5-4621CE0892B1}"/>
              </a:ext>
            </a:extLst>
          </p:cNvPr>
          <p:cNvSpPr/>
          <p:nvPr/>
        </p:nvSpPr>
        <p:spPr>
          <a:xfrm>
            <a:off x="8886088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A2C32221-A98E-432D-821D-E6D1A618C0F9}"/>
              </a:ext>
            </a:extLst>
          </p:cNvPr>
          <p:cNvSpPr/>
          <p:nvPr/>
        </p:nvSpPr>
        <p:spPr>
          <a:xfrm>
            <a:off x="9085380" y="433912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5FDAB84A-8679-86FD-8E0D-343BF3FADF25}"/>
              </a:ext>
            </a:extLst>
          </p:cNvPr>
          <p:cNvSpPr/>
          <p:nvPr/>
        </p:nvSpPr>
        <p:spPr>
          <a:xfrm>
            <a:off x="6096000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0D6689AE-E16F-D433-DCFF-08E9F7950139}"/>
              </a:ext>
            </a:extLst>
          </p:cNvPr>
          <p:cNvSpPr/>
          <p:nvPr/>
        </p:nvSpPr>
        <p:spPr>
          <a:xfrm>
            <a:off x="6295292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C6B04EAB-CDB3-A6DA-5CDA-C49C446DAB69}"/>
              </a:ext>
            </a:extLst>
          </p:cNvPr>
          <p:cNvSpPr/>
          <p:nvPr/>
        </p:nvSpPr>
        <p:spPr>
          <a:xfrm>
            <a:off x="6494584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F77D3D56-F686-C1D9-8847-50F1F3A40B32}"/>
              </a:ext>
            </a:extLst>
          </p:cNvPr>
          <p:cNvSpPr/>
          <p:nvPr/>
        </p:nvSpPr>
        <p:spPr>
          <a:xfrm>
            <a:off x="6693876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F1AFED53-4AF4-F6BC-50B7-8B09E62F311F}"/>
              </a:ext>
            </a:extLst>
          </p:cNvPr>
          <p:cNvSpPr/>
          <p:nvPr/>
        </p:nvSpPr>
        <p:spPr>
          <a:xfrm>
            <a:off x="6893168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80AE869D-5C70-8E0E-EE6D-06ADED95CCE1}"/>
              </a:ext>
            </a:extLst>
          </p:cNvPr>
          <p:cNvSpPr/>
          <p:nvPr/>
        </p:nvSpPr>
        <p:spPr>
          <a:xfrm>
            <a:off x="7092460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BB4087B3-5C10-2033-DD34-1A4E95A259C6}"/>
              </a:ext>
            </a:extLst>
          </p:cNvPr>
          <p:cNvSpPr/>
          <p:nvPr/>
        </p:nvSpPr>
        <p:spPr>
          <a:xfrm>
            <a:off x="7291752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769CE484-EAE2-10BD-B0F6-BECB23EFB3AC}"/>
              </a:ext>
            </a:extLst>
          </p:cNvPr>
          <p:cNvSpPr/>
          <p:nvPr/>
        </p:nvSpPr>
        <p:spPr>
          <a:xfrm>
            <a:off x="7491044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AE1070EF-5C79-5D45-AEF3-6C71F2D39FD4}"/>
              </a:ext>
            </a:extLst>
          </p:cNvPr>
          <p:cNvSpPr/>
          <p:nvPr/>
        </p:nvSpPr>
        <p:spPr>
          <a:xfrm>
            <a:off x="7690336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04ED7E17-20E4-59D6-BC41-78C3E2C19476}"/>
              </a:ext>
            </a:extLst>
          </p:cNvPr>
          <p:cNvSpPr/>
          <p:nvPr/>
        </p:nvSpPr>
        <p:spPr>
          <a:xfrm>
            <a:off x="7889628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81214411-8A1A-E4E4-A430-09B418B0AB2F}"/>
              </a:ext>
            </a:extLst>
          </p:cNvPr>
          <p:cNvSpPr/>
          <p:nvPr/>
        </p:nvSpPr>
        <p:spPr>
          <a:xfrm>
            <a:off x="8088920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DF2F39D7-82E2-5D76-EB03-878E6BCFB4B8}"/>
              </a:ext>
            </a:extLst>
          </p:cNvPr>
          <p:cNvSpPr/>
          <p:nvPr/>
        </p:nvSpPr>
        <p:spPr>
          <a:xfrm>
            <a:off x="8288212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35C93F0F-31AA-BB27-E515-699FA4CD8740}"/>
              </a:ext>
            </a:extLst>
          </p:cNvPr>
          <p:cNvSpPr/>
          <p:nvPr/>
        </p:nvSpPr>
        <p:spPr>
          <a:xfrm>
            <a:off x="8487504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7FF731CA-83C7-CA2D-E915-5426B7D1B126}"/>
              </a:ext>
            </a:extLst>
          </p:cNvPr>
          <p:cNvSpPr/>
          <p:nvPr/>
        </p:nvSpPr>
        <p:spPr>
          <a:xfrm>
            <a:off x="8686796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F02C6BB8-8227-F809-5C64-379AB1A6E3FA}"/>
              </a:ext>
            </a:extLst>
          </p:cNvPr>
          <p:cNvSpPr/>
          <p:nvPr/>
        </p:nvSpPr>
        <p:spPr>
          <a:xfrm>
            <a:off x="8886088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0B1A2222-19ED-C9E9-2329-AB2F276804EB}"/>
              </a:ext>
            </a:extLst>
          </p:cNvPr>
          <p:cNvSpPr/>
          <p:nvPr/>
        </p:nvSpPr>
        <p:spPr>
          <a:xfrm>
            <a:off x="9085380" y="456972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ECBE81E4-64A8-F600-B5AD-819E10CEC268}"/>
              </a:ext>
            </a:extLst>
          </p:cNvPr>
          <p:cNvSpPr/>
          <p:nvPr/>
        </p:nvSpPr>
        <p:spPr>
          <a:xfrm>
            <a:off x="6096000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F477622A-D3D2-3A1D-371F-A8E50AA7A48B}"/>
              </a:ext>
            </a:extLst>
          </p:cNvPr>
          <p:cNvSpPr/>
          <p:nvPr/>
        </p:nvSpPr>
        <p:spPr>
          <a:xfrm>
            <a:off x="6295292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14D101CF-04BA-930B-C571-F930511188B8}"/>
              </a:ext>
            </a:extLst>
          </p:cNvPr>
          <p:cNvSpPr/>
          <p:nvPr/>
        </p:nvSpPr>
        <p:spPr>
          <a:xfrm>
            <a:off x="6494584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8EE1191D-FD58-7A69-36AC-4BFA571C3377}"/>
              </a:ext>
            </a:extLst>
          </p:cNvPr>
          <p:cNvSpPr/>
          <p:nvPr/>
        </p:nvSpPr>
        <p:spPr>
          <a:xfrm>
            <a:off x="6693876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5BBD699B-7F2A-01DF-9B46-BC2FB264C73E}"/>
              </a:ext>
            </a:extLst>
          </p:cNvPr>
          <p:cNvSpPr/>
          <p:nvPr/>
        </p:nvSpPr>
        <p:spPr>
          <a:xfrm>
            <a:off x="6893168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B19C9A09-3965-8224-B2E0-9F81DD7B45B6}"/>
              </a:ext>
            </a:extLst>
          </p:cNvPr>
          <p:cNvSpPr/>
          <p:nvPr/>
        </p:nvSpPr>
        <p:spPr>
          <a:xfrm>
            <a:off x="7092460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568E7ED5-ADE8-0431-1C10-4C9A523CFF61}"/>
              </a:ext>
            </a:extLst>
          </p:cNvPr>
          <p:cNvSpPr/>
          <p:nvPr/>
        </p:nvSpPr>
        <p:spPr>
          <a:xfrm>
            <a:off x="7291752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D2C89E21-B1C7-D933-93F1-C542AC6EF9BE}"/>
              </a:ext>
            </a:extLst>
          </p:cNvPr>
          <p:cNvSpPr/>
          <p:nvPr/>
        </p:nvSpPr>
        <p:spPr>
          <a:xfrm>
            <a:off x="7491044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D24CB8D3-0228-FF39-9C18-0AAC941C8DCA}"/>
              </a:ext>
            </a:extLst>
          </p:cNvPr>
          <p:cNvSpPr/>
          <p:nvPr/>
        </p:nvSpPr>
        <p:spPr>
          <a:xfrm>
            <a:off x="7690336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82CBEC43-BD4D-853B-43FB-A569F4CE1BE8}"/>
              </a:ext>
            </a:extLst>
          </p:cNvPr>
          <p:cNvSpPr/>
          <p:nvPr/>
        </p:nvSpPr>
        <p:spPr>
          <a:xfrm>
            <a:off x="7889628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AFD5B18C-BF11-666F-8D4F-276455B74C27}"/>
              </a:ext>
            </a:extLst>
          </p:cNvPr>
          <p:cNvSpPr/>
          <p:nvPr/>
        </p:nvSpPr>
        <p:spPr>
          <a:xfrm>
            <a:off x="8088920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7B413940-23AE-2903-9912-6B7E06846590}"/>
              </a:ext>
            </a:extLst>
          </p:cNvPr>
          <p:cNvSpPr/>
          <p:nvPr/>
        </p:nvSpPr>
        <p:spPr>
          <a:xfrm>
            <a:off x="8288212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07159D59-F6A2-EC58-7EA9-82EE3B6575E1}"/>
              </a:ext>
            </a:extLst>
          </p:cNvPr>
          <p:cNvSpPr/>
          <p:nvPr/>
        </p:nvSpPr>
        <p:spPr>
          <a:xfrm>
            <a:off x="8487504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547613B5-6D90-36D4-B8B2-044DA70B84A3}"/>
              </a:ext>
            </a:extLst>
          </p:cNvPr>
          <p:cNvSpPr/>
          <p:nvPr/>
        </p:nvSpPr>
        <p:spPr>
          <a:xfrm>
            <a:off x="8686796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4B6252D3-A8C1-A7CC-8CAF-A791C9DC3A41}"/>
              </a:ext>
            </a:extLst>
          </p:cNvPr>
          <p:cNvSpPr/>
          <p:nvPr/>
        </p:nvSpPr>
        <p:spPr>
          <a:xfrm>
            <a:off x="8886088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E8097483-F819-9A36-5853-D9B7488B1CB5}"/>
              </a:ext>
            </a:extLst>
          </p:cNvPr>
          <p:cNvSpPr/>
          <p:nvPr/>
        </p:nvSpPr>
        <p:spPr>
          <a:xfrm>
            <a:off x="9085380" y="4800334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7D3B3AFE-97FA-A455-4CC7-56DE32D57E28}"/>
              </a:ext>
            </a:extLst>
          </p:cNvPr>
          <p:cNvSpPr/>
          <p:nvPr/>
        </p:nvSpPr>
        <p:spPr>
          <a:xfrm>
            <a:off x="6096000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EBF4866F-A97C-BBFE-FCEF-057FFA48328E}"/>
              </a:ext>
            </a:extLst>
          </p:cNvPr>
          <p:cNvSpPr/>
          <p:nvPr/>
        </p:nvSpPr>
        <p:spPr>
          <a:xfrm>
            <a:off x="6295292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9" name="矩形 248">
            <a:extLst>
              <a:ext uri="{FF2B5EF4-FFF2-40B4-BE49-F238E27FC236}">
                <a16:creationId xmlns:a16="http://schemas.microsoft.com/office/drawing/2014/main" id="{784F792E-68AA-A669-0904-A7542D4C5338}"/>
              </a:ext>
            </a:extLst>
          </p:cNvPr>
          <p:cNvSpPr/>
          <p:nvPr/>
        </p:nvSpPr>
        <p:spPr>
          <a:xfrm>
            <a:off x="6494584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9CD60F71-CEC4-3B92-EE0B-399DDE9D1F80}"/>
              </a:ext>
            </a:extLst>
          </p:cNvPr>
          <p:cNvSpPr/>
          <p:nvPr/>
        </p:nvSpPr>
        <p:spPr>
          <a:xfrm>
            <a:off x="6693876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28EE060D-6512-D896-CE09-76F25A88E8AB}"/>
              </a:ext>
            </a:extLst>
          </p:cNvPr>
          <p:cNvSpPr/>
          <p:nvPr/>
        </p:nvSpPr>
        <p:spPr>
          <a:xfrm>
            <a:off x="6893168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2B0D269A-5E49-BC02-896F-9A722CAA1F72}"/>
              </a:ext>
            </a:extLst>
          </p:cNvPr>
          <p:cNvSpPr/>
          <p:nvPr/>
        </p:nvSpPr>
        <p:spPr>
          <a:xfrm>
            <a:off x="7092460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F080E161-5705-76C5-51BD-577B0EE8D9C7}"/>
              </a:ext>
            </a:extLst>
          </p:cNvPr>
          <p:cNvSpPr/>
          <p:nvPr/>
        </p:nvSpPr>
        <p:spPr>
          <a:xfrm>
            <a:off x="7291752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354FB9ED-560E-C0D7-1E3D-8EE41505B3EF}"/>
              </a:ext>
            </a:extLst>
          </p:cNvPr>
          <p:cNvSpPr/>
          <p:nvPr/>
        </p:nvSpPr>
        <p:spPr>
          <a:xfrm>
            <a:off x="7491044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5E51FD16-52AC-9C56-3AEB-3C2F5639DCF4}"/>
              </a:ext>
            </a:extLst>
          </p:cNvPr>
          <p:cNvSpPr/>
          <p:nvPr/>
        </p:nvSpPr>
        <p:spPr>
          <a:xfrm>
            <a:off x="7690336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6C4441DC-DD50-6783-2131-CB3E787703BC}"/>
              </a:ext>
            </a:extLst>
          </p:cNvPr>
          <p:cNvSpPr/>
          <p:nvPr/>
        </p:nvSpPr>
        <p:spPr>
          <a:xfrm>
            <a:off x="7889628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45B7EBBC-0181-74F5-6A37-773D3132E5D5}"/>
              </a:ext>
            </a:extLst>
          </p:cNvPr>
          <p:cNvSpPr/>
          <p:nvPr/>
        </p:nvSpPr>
        <p:spPr>
          <a:xfrm>
            <a:off x="8088920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2D08EB39-480B-EBE0-12CC-3F0D9074B9E8}"/>
              </a:ext>
            </a:extLst>
          </p:cNvPr>
          <p:cNvSpPr/>
          <p:nvPr/>
        </p:nvSpPr>
        <p:spPr>
          <a:xfrm>
            <a:off x="8288212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47376FA0-E2CB-12A3-B7AE-C4BEC563F0A9}"/>
              </a:ext>
            </a:extLst>
          </p:cNvPr>
          <p:cNvSpPr/>
          <p:nvPr/>
        </p:nvSpPr>
        <p:spPr>
          <a:xfrm>
            <a:off x="8487504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53A1B54B-F57F-EBBA-2EA1-7FD73A5CBDB2}"/>
              </a:ext>
            </a:extLst>
          </p:cNvPr>
          <p:cNvSpPr/>
          <p:nvPr/>
        </p:nvSpPr>
        <p:spPr>
          <a:xfrm>
            <a:off x="8686796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69FC3BB2-689F-AE16-3BE4-C5630D7763CC}"/>
              </a:ext>
            </a:extLst>
          </p:cNvPr>
          <p:cNvSpPr/>
          <p:nvPr/>
        </p:nvSpPr>
        <p:spPr>
          <a:xfrm>
            <a:off x="8886088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E945DEEB-A873-6E49-259E-4D4ED07F6332}"/>
              </a:ext>
            </a:extLst>
          </p:cNvPr>
          <p:cNvSpPr/>
          <p:nvPr/>
        </p:nvSpPr>
        <p:spPr>
          <a:xfrm>
            <a:off x="9085380" y="5030939"/>
            <a:ext cx="175846" cy="1688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63A496DE-8C44-EB96-156F-708E03D47B81}"/>
              </a:ext>
            </a:extLst>
          </p:cNvPr>
          <p:cNvSpPr txBox="1"/>
          <p:nvPr/>
        </p:nvSpPr>
        <p:spPr>
          <a:xfrm>
            <a:off x="1951429" y="1545715"/>
            <a:ext cx="2755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Image Recognition</a:t>
            </a:r>
          </a:p>
          <a:p>
            <a:endParaRPr lang="en-US" altLang="zh-HK" sz="2400" dirty="0">
              <a:solidFill>
                <a:srgbClr val="0070C0"/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Target Detection</a:t>
            </a: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Analysis &amp; Decision</a:t>
            </a: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Output Results</a:t>
            </a:r>
          </a:p>
          <a:p>
            <a:endParaRPr lang="en-US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78026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9FE25-57EB-ADC7-24A2-0F857484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84" y="2766218"/>
            <a:ext cx="10543032" cy="1325563"/>
          </a:xfrm>
        </p:spPr>
        <p:txBody>
          <a:bodyPr/>
          <a:lstStyle/>
          <a:p>
            <a:pPr algn="ctr"/>
            <a:r>
              <a:rPr lang="en-US" altLang="zh-HK" sz="3600" b="1" dirty="0">
                <a:solidFill>
                  <a:srgbClr val="002060"/>
                </a:solidFill>
              </a:rPr>
              <a:t>Research Methods</a:t>
            </a:r>
            <a:endParaRPr lang="zh-HK" altLang="en-US" sz="3600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902300-9AC9-EE1D-B42E-0D415DA425A3}"/>
              </a:ext>
            </a:extLst>
          </p:cNvPr>
          <p:cNvSpPr txBox="1"/>
          <p:nvPr/>
        </p:nvSpPr>
        <p:spPr>
          <a:xfrm>
            <a:off x="1648326" y="974558"/>
            <a:ext cx="26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PART 2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372189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E4248F-A183-731B-C771-29C294D8F4FF}"/>
              </a:ext>
            </a:extLst>
          </p:cNvPr>
          <p:cNvSpPr txBox="1">
            <a:spLocks/>
          </p:cNvSpPr>
          <p:nvPr/>
        </p:nvSpPr>
        <p:spPr>
          <a:xfrm>
            <a:off x="134112" y="-109330"/>
            <a:ext cx="5550810" cy="1041777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>
                <a:solidFill>
                  <a:srgbClr val="002060"/>
                </a:solidFill>
              </a:rPr>
              <a:t> PART 2 Research Methods</a:t>
            </a:r>
            <a:endParaRPr lang="zh-HK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图片 5" descr="手机屏幕截图&#10;&#10;低可信度描述已自动生成">
            <a:extLst>
              <a:ext uri="{FF2B5EF4-FFF2-40B4-BE49-F238E27FC236}">
                <a16:creationId xmlns:a16="http://schemas.microsoft.com/office/drawing/2014/main" id="{D0687BF6-ED77-189F-F374-9C06FBD5B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89" y="746427"/>
            <a:ext cx="9914021" cy="58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E4248F-A183-731B-C771-29C294D8F4FF}"/>
              </a:ext>
            </a:extLst>
          </p:cNvPr>
          <p:cNvSpPr txBox="1">
            <a:spLocks/>
          </p:cNvSpPr>
          <p:nvPr/>
        </p:nvSpPr>
        <p:spPr>
          <a:xfrm>
            <a:off x="134112" y="-109330"/>
            <a:ext cx="5550810" cy="1041777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 spc="14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>
                <a:solidFill>
                  <a:srgbClr val="002060"/>
                </a:solidFill>
              </a:rPr>
              <a:t> PART 2 Research Methods</a:t>
            </a:r>
            <a:endParaRPr lang="zh-HK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037CD862-8564-5D2F-D37F-A7A6B7AD0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10" y="721894"/>
            <a:ext cx="8747465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7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7B4C08-8AFE-DB07-7288-F16CA515C210}"/>
              </a:ext>
            </a:extLst>
          </p:cNvPr>
          <p:cNvSpPr txBox="1"/>
          <p:nvPr/>
        </p:nvSpPr>
        <p:spPr>
          <a:xfrm>
            <a:off x="415089" y="356755"/>
            <a:ext cx="46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2.2 Applied model analysis</a:t>
            </a:r>
            <a:endParaRPr lang="zh-HK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139730-C850-7EB8-2059-D15D76E39E3A}"/>
              </a:ext>
            </a:extLst>
          </p:cNvPr>
          <p:cNvSpPr txBox="1"/>
          <p:nvPr/>
        </p:nvSpPr>
        <p:spPr>
          <a:xfrm>
            <a:off x="1515547" y="857406"/>
            <a:ext cx="350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 err="1">
                <a:solidFill>
                  <a:srgbClr val="0070C0"/>
                </a:solidFill>
              </a:rPr>
              <a:t>AlexNet</a:t>
            </a:r>
            <a:endParaRPr lang="zh-HK" altLang="en-US" sz="2400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000E2-DCF4-59DD-CC84-9A341A99A7F7}"/>
              </a:ext>
            </a:extLst>
          </p:cNvPr>
          <p:cNvSpPr txBox="1"/>
          <p:nvPr/>
        </p:nvSpPr>
        <p:spPr>
          <a:xfrm>
            <a:off x="1888526" y="1388683"/>
            <a:ext cx="8216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 ImageNet top-5 error rate of about 16%   </a:t>
            </a:r>
          </a:p>
          <a:p>
            <a:r>
              <a:rPr lang="en-US" altLang="zh-CN" dirty="0"/>
              <a:t>· deep architecture</a:t>
            </a:r>
            <a:endParaRPr lang="en-US" altLang="zh-HK" dirty="0"/>
          </a:p>
          <a:p>
            <a:r>
              <a:rPr lang="en-US" altLang="zh-CN" dirty="0"/>
              <a:t>· Dropout prevents overfitting  </a:t>
            </a:r>
          </a:p>
          <a:p>
            <a:r>
              <a:rPr lang="en-US" altLang="zh-CN" dirty="0"/>
              <a:t>· </a:t>
            </a:r>
            <a:r>
              <a:rPr lang="en-US" altLang="zh-CN" dirty="0" err="1"/>
              <a:t>ReLu</a:t>
            </a:r>
            <a:r>
              <a:rPr lang="en-US" altLang="zh-CN" dirty="0"/>
              <a:t> activation function avoids vanishing gradients</a:t>
            </a:r>
            <a:endParaRPr lang="zh-HK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34D955C-318D-2A87-C91B-C820A539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3" y="2926721"/>
            <a:ext cx="7333247" cy="31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LightSeedLeftStep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宽屏</PresentationFormat>
  <Paragraphs>159</Paragraphs>
  <Slides>26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Dante (Headings)2</vt:lpstr>
      <vt:lpstr>Helvetica Neue Medium</vt:lpstr>
      <vt:lpstr>Microsoft YaHei</vt:lpstr>
      <vt:lpstr>Arial</vt:lpstr>
      <vt:lpstr>Calibri</vt:lpstr>
      <vt:lpstr>Cambria Math</vt:lpstr>
      <vt:lpstr>Wingdings 2</vt:lpstr>
      <vt:lpstr>OffsetVTI</vt:lpstr>
      <vt:lpstr>PowerPoint 演示文稿</vt:lpstr>
      <vt:lpstr>Contents</vt:lpstr>
      <vt:lpstr>Research Background</vt:lpstr>
      <vt:lpstr> PART 1 Research Background</vt:lpstr>
      <vt:lpstr> PART 1 Research Background</vt:lpstr>
      <vt:lpstr>Research Methods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  <vt:lpstr>PowerPoint 演示文稿</vt:lpstr>
      <vt:lpstr>PowerPoint 演示文稿</vt:lpstr>
      <vt:lpstr>PowerPoint 演示文稿</vt:lpstr>
      <vt:lpstr>PowerPoint 演示文稿</vt:lpstr>
      <vt:lpstr>Research Discussion</vt:lpstr>
      <vt:lpstr>PowerPoint 演示文稿</vt:lpstr>
      <vt:lpstr>PowerPoint 演示文稿</vt:lpstr>
      <vt:lpstr>PowerPoint 演示文稿</vt:lpstr>
      <vt:lpstr>Conclusion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深度学习模型在研究鸡皮疙瘩-生物影像学上的应用</dc:title>
  <dc:creator>chunhui tu</dc:creator>
  <cp:lastModifiedBy>chunhui tu</cp:lastModifiedBy>
  <cp:revision>3</cp:revision>
  <dcterms:created xsi:type="dcterms:W3CDTF">2023-07-25T20:04:08Z</dcterms:created>
  <dcterms:modified xsi:type="dcterms:W3CDTF">2023-09-28T12:43:37Z</dcterms:modified>
</cp:coreProperties>
</file>